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4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74" r:id="rId3"/>
    <p:sldId id="260" r:id="rId4"/>
    <p:sldId id="259" r:id="rId5"/>
    <p:sldId id="266" r:id="rId6"/>
    <p:sldId id="264" r:id="rId7"/>
    <p:sldId id="268" r:id="rId8"/>
    <p:sldId id="269" r:id="rId9"/>
    <p:sldId id="270" r:id="rId10"/>
    <p:sldId id="271" r:id="rId11"/>
    <p:sldId id="273" r:id="rId12"/>
    <p:sldId id="258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1E5C"/>
    <a:srgbClr val="0B6937"/>
    <a:srgbClr val="F8A02B"/>
    <a:srgbClr val="8CC63E"/>
    <a:srgbClr val="1B9A7F"/>
    <a:srgbClr val="0D7672"/>
    <a:srgbClr val="EF414D"/>
    <a:srgbClr val="42B649"/>
    <a:srgbClr val="33BDAA"/>
    <a:srgbClr val="329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4F18DA-DE8E-44BC-91E7-0F90B60402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37FED-8076-450A-A07C-F59B8CAA941E}">
      <dgm:prSet/>
      <dgm:spPr>
        <a:solidFill>
          <a:srgbClr val="0B6937"/>
        </a:solidFill>
      </dgm:spPr>
      <dgm:t>
        <a:bodyPr/>
        <a:lstStyle/>
        <a:p>
          <a:r>
            <a:rPr lang="en-US" dirty="0" err="1"/>
            <a:t>Elementos</a:t>
          </a:r>
          <a:endParaRPr lang="en-US" dirty="0"/>
        </a:p>
      </dgm:t>
    </dgm:pt>
    <dgm:pt modelId="{CB0EF70D-1CE3-46BB-BC7F-B927E334CDAE}" type="parTrans" cxnId="{30D02CD9-4201-4CC7-B15F-7B2465E7B9E9}">
      <dgm:prSet/>
      <dgm:spPr/>
      <dgm:t>
        <a:bodyPr/>
        <a:lstStyle/>
        <a:p>
          <a:endParaRPr lang="en-US"/>
        </a:p>
      </dgm:t>
    </dgm:pt>
    <dgm:pt modelId="{9A33DDF9-2BDC-4460-9ADD-BEDDF69887FA}" type="sibTrans" cxnId="{30D02CD9-4201-4CC7-B15F-7B2465E7B9E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D77AF2D-89D9-4BDF-BE4F-FEBBE254898C}">
          <dgm:prSet/>
          <dgm:spPr/>
          <dgm:t>
            <a:bodyPr/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s-CO" b="0" dirty="0"/>
                <a:t>Resistencia de </a:t>
              </a:r>
              <a14:m>
                <m:oMath xmlns:m="http://schemas.openxmlformats.org/officeDocument/2006/math">
                  <m:r>
                    <a:rPr lang="es-CO" b="0" i="0" smtClean="0">
                      <a:latin typeface="Cambria Math" panose="02040503050406030204" pitchFamily="18" charset="0"/>
                    </a:rPr>
                    <m:t>220</m:t>
                  </m:r>
                  <m:r>
                    <m:rPr>
                      <m:sty m:val="p"/>
                    </m:rPr>
                    <a:rPr lang="es-CO" b="0" i="0" smtClean="0">
                      <a:latin typeface="Cambria Math" panose="02040503050406030204" pitchFamily="18" charset="0"/>
                    </a:rPr>
                    <m:t>Ω</m:t>
                  </m:r>
                </m:oMath>
              </a14:m>
              <a:r>
                <a:rPr lang="es-CO" b="0" dirty="0"/>
                <a:t> </a:t>
              </a:r>
              <a:endParaRPr lang="en-US" b="0" dirty="0"/>
            </a:p>
          </dgm:t>
        </dgm:pt>
      </mc:Choice>
      <mc:Fallback xmlns="">
        <dgm:pt modelId="{2D77AF2D-89D9-4BDF-BE4F-FEBBE254898C}">
          <dgm:prSet/>
          <dgm:spPr/>
          <dgm:t>
            <a:bodyPr/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s-CO" b="0" dirty="0" smtClean="0"/>
                <a:t>Resistencia de </a:t>
              </a:r>
              <a:r>
                <a:rPr lang="es-CO" b="0" i="0" smtClean="0">
                  <a:latin typeface="Cambria Math" panose="02040503050406030204" pitchFamily="18" charset="0"/>
                </a:rPr>
                <a:t>220</a:t>
              </a:r>
              <a:r>
                <a:rPr lang="es-CO" b="0" i="0" smtClean="0">
                  <a:latin typeface="Cambria Math" panose="02040503050406030204" pitchFamily="18" charset="0"/>
                </a:rPr>
                <a:t>Ω</a:t>
              </a:r>
              <a:r>
                <a:rPr lang="es-CO" b="0" dirty="0" smtClean="0"/>
                <a:t> </a:t>
              </a:r>
              <a:endParaRPr lang="en-US" b="0" dirty="0"/>
            </a:p>
          </dgm:t>
        </dgm:pt>
      </mc:Fallback>
    </mc:AlternateContent>
    <dgm:pt modelId="{A857409F-3CC2-44B3-8D79-E022A21A0BA6}" type="parTrans" cxnId="{CB07F80B-0596-4E6A-94CB-EC226AC433E6}">
      <dgm:prSet/>
      <dgm:spPr/>
      <dgm:t>
        <a:bodyPr/>
        <a:lstStyle/>
        <a:p>
          <a:endParaRPr lang="en-US"/>
        </a:p>
      </dgm:t>
    </dgm:pt>
    <dgm:pt modelId="{D2A30601-C4B0-4FB4-A00A-EA4EFE008EA6}" type="sibTrans" cxnId="{CB07F80B-0596-4E6A-94CB-EC226AC433E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00E2C74-A171-4239-8E74-706D63EA01EE}">
          <dgm:prSet/>
          <dgm:spPr/>
          <dgm:t>
            <a:bodyPr/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b="0" dirty="0"/>
                <a:t>Resistencia de </a:t>
              </a:r>
              <a14:m>
                <m:oMath xmlns:m="http://schemas.openxmlformats.org/officeDocument/2006/math">
                  <m:r>
                    <a:rPr lang="es-CO" b="0" i="1" smtClean="0">
                      <a:latin typeface="Cambria Math" panose="02040503050406030204" pitchFamily="18" charset="0"/>
                    </a:rPr>
                    <m:t>1</m:t>
                  </m:r>
                  <m:r>
                    <a:rPr lang="es-CO" b="0" i="1" smtClean="0">
                      <a:latin typeface="Cambria Math" panose="02040503050406030204" pitchFamily="18" charset="0"/>
                    </a:rPr>
                    <m:t>𝑘</m:t>
                  </m:r>
                  <m:r>
                    <m:rPr>
                      <m:sty m:val="p"/>
                    </m:rPr>
                    <a:rPr lang="es-CO" b="0" i="0" smtClean="0">
                      <a:latin typeface="Cambria Math" panose="02040503050406030204" pitchFamily="18" charset="0"/>
                    </a:rPr>
                    <m:t>Ω</m:t>
                  </m:r>
                </m:oMath>
              </a14:m>
              <a:endParaRPr lang="en-US" b="0" dirty="0"/>
            </a:p>
          </dgm:t>
        </dgm:pt>
      </mc:Choice>
      <mc:Fallback xmlns="">
        <dgm:pt modelId="{600E2C74-A171-4239-8E74-706D63EA01EE}">
          <dgm:prSet/>
          <dgm:spPr/>
          <dgm:t>
            <a:bodyPr/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b="0" dirty="0" smtClean="0"/>
                <a:t>Resistencia de </a:t>
              </a:r>
              <a:r>
                <a:rPr lang="es-CO" b="0" i="0" smtClean="0">
                  <a:latin typeface="Cambria Math" panose="02040503050406030204" pitchFamily="18" charset="0"/>
                </a:rPr>
                <a:t>1𝑘Ω</a:t>
              </a:r>
              <a:endParaRPr lang="en-US" b="0" dirty="0"/>
            </a:p>
          </dgm:t>
        </dgm:pt>
      </mc:Fallback>
    </mc:AlternateContent>
    <dgm:pt modelId="{C57E0E1A-9CE9-4327-BD74-05561D3DCE2B}" type="parTrans" cxnId="{1491C3F0-4190-46AA-A3E3-B00169B5E847}">
      <dgm:prSet/>
      <dgm:spPr/>
      <dgm:t>
        <a:bodyPr/>
        <a:lstStyle/>
        <a:p>
          <a:endParaRPr lang="es-CO"/>
        </a:p>
      </dgm:t>
    </dgm:pt>
    <dgm:pt modelId="{5329430B-8177-4BC8-B236-76C846F05187}" type="sibTrans" cxnId="{1491C3F0-4190-46AA-A3E3-B00169B5E847}">
      <dgm:prSet/>
      <dgm:spPr/>
      <dgm:t>
        <a:bodyPr/>
        <a:lstStyle/>
        <a:p>
          <a:endParaRPr lang="es-CO"/>
        </a:p>
      </dgm:t>
    </dgm:pt>
    <mc:AlternateContent xmlns:mc="http://schemas.openxmlformats.org/markup-compatibility/2006" xmlns:a14="http://schemas.microsoft.com/office/drawing/2010/main">
      <mc:Choice Requires="a14">
        <dgm:pt modelId="{ECA98119-E4BE-43DA-8964-1E236D61E797}">
          <dgm:prSet/>
          <dgm:spPr/>
          <dgm:t>
            <a:bodyPr/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s-MX" b="0" dirty="0"/>
                <a:t>Capacitor de </a:t>
              </a:r>
              <a14:m>
                <m:oMath xmlns:m="http://schemas.openxmlformats.org/officeDocument/2006/math">
                  <m:r>
                    <a:rPr lang="es-CO" b="0" i="1" smtClean="0">
                      <a:latin typeface="Cambria Math" panose="02040503050406030204" pitchFamily="18" charset="0"/>
                    </a:rPr>
                    <m:t>2200</m:t>
                  </m:r>
                  <m:r>
                    <a:rPr lang="es-CO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  <m:r>
                    <a:rPr lang="es-CO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𝐹</m:t>
                  </m:r>
                </m:oMath>
              </a14:m>
              <a:endParaRPr lang="en-US" b="0" dirty="0"/>
            </a:p>
          </dgm:t>
        </dgm:pt>
      </mc:Choice>
      <mc:Fallback xmlns="">
        <dgm:pt modelId="{ECA98119-E4BE-43DA-8964-1E236D61E797}">
          <dgm:prSet/>
          <dgm:spPr/>
          <dgm:t>
            <a:bodyPr/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s-MX" b="0" dirty="0" smtClean="0"/>
                <a:t>Capacitor de </a:t>
              </a:r>
              <a:r>
                <a:rPr lang="es-CO" b="0" i="0" smtClean="0">
                  <a:latin typeface="Cambria Math" panose="02040503050406030204" pitchFamily="18" charset="0"/>
                </a:rPr>
                <a:t>2200</a:t>
              </a:r>
              <a:r>
                <a:rPr lang="es-CO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𝜇𝐹</a:t>
              </a:r>
              <a:endParaRPr lang="en-US" b="0" dirty="0"/>
            </a:p>
          </dgm:t>
        </dgm:pt>
      </mc:Fallback>
    </mc:AlternateContent>
    <dgm:pt modelId="{418C139D-7359-49F4-8F10-56ECD1A92D6D}" type="parTrans" cxnId="{011942E3-3F01-48E6-AB96-27EC9A7106A8}">
      <dgm:prSet/>
      <dgm:spPr/>
      <dgm:t>
        <a:bodyPr/>
        <a:lstStyle/>
        <a:p>
          <a:endParaRPr lang="es-CO"/>
        </a:p>
      </dgm:t>
    </dgm:pt>
    <dgm:pt modelId="{4DC95ED1-B44D-40BB-8FD8-B1D14A9A858F}" type="sibTrans" cxnId="{011942E3-3F01-48E6-AB96-27EC9A7106A8}">
      <dgm:prSet/>
      <dgm:spPr/>
      <dgm:t>
        <a:bodyPr/>
        <a:lstStyle/>
        <a:p>
          <a:endParaRPr lang="es-CO"/>
        </a:p>
      </dgm:t>
    </dgm:pt>
    <dgm:pt modelId="{AE74D07C-6CAC-425F-BA61-9751C72F25F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dirty="0" err="1"/>
            <a:t>Diodo</a:t>
          </a:r>
          <a:r>
            <a:rPr lang="en-US" b="0" dirty="0"/>
            <a:t> LED de color </a:t>
          </a:r>
          <a:r>
            <a:rPr lang="en-US" b="0" dirty="0" err="1"/>
            <a:t>rojo</a:t>
          </a:r>
          <a:endParaRPr lang="en-US" b="0" dirty="0"/>
        </a:p>
      </dgm:t>
    </dgm:pt>
    <dgm:pt modelId="{F7745FEC-4F99-4648-B100-B5F249E3DDBA}" type="parTrans" cxnId="{F9AEE8C8-8EE4-43E5-86DC-457136E9208C}">
      <dgm:prSet/>
      <dgm:spPr/>
      <dgm:t>
        <a:bodyPr/>
        <a:lstStyle/>
        <a:p>
          <a:endParaRPr lang="es-CO"/>
        </a:p>
      </dgm:t>
    </dgm:pt>
    <dgm:pt modelId="{76C5B0CD-6800-4786-BBAC-F270BAC35E3D}" type="sibTrans" cxnId="{F9AEE8C8-8EE4-43E5-86DC-457136E9208C}">
      <dgm:prSet/>
      <dgm:spPr/>
      <dgm:t>
        <a:bodyPr/>
        <a:lstStyle/>
        <a:p>
          <a:endParaRPr lang="es-CO"/>
        </a:p>
      </dgm:t>
    </dgm:pt>
    <dgm:pt modelId="{50A042F5-AD3D-494F-9B84-DCBE4AF9B7A9}" type="pres">
      <dgm:prSet presAssocID="{C34F18DA-DE8E-44BC-91E7-0F90B60402F2}" presName="linear" presStyleCnt="0">
        <dgm:presLayoutVars>
          <dgm:animLvl val="lvl"/>
          <dgm:resizeHandles val="exact"/>
        </dgm:presLayoutVars>
      </dgm:prSet>
      <dgm:spPr/>
    </dgm:pt>
    <dgm:pt modelId="{9103214E-3570-4F38-9106-5D973B795116}" type="pres">
      <dgm:prSet presAssocID="{63B37FED-8076-450A-A07C-F59B8CAA941E}" presName="parentText" presStyleLbl="node1" presStyleIdx="0" presStyleCnt="1" custLinFactNeighborX="4286" custLinFactNeighborY="-2972">
        <dgm:presLayoutVars>
          <dgm:chMax val="0"/>
          <dgm:bulletEnabled val="1"/>
        </dgm:presLayoutVars>
      </dgm:prSet>
      <dgm:spPr/>
    </dgm:pt>
    <dgm:pt modelId="{2D84283A-94E3-45DE-B1CF-C3B24236C111}" type="pres">
      <dgm:prSet presAssocID="{63B37FED-8076-450A-A07C-F59B8CAA941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7B05E0B-DAC6-44FB-9989-FF263EB537F2}" type="presOf" srcId="{AE74D07C-6CAC-425F-BA61-9751C72F25FE}" destId="{2D84283A-94E3-45DE-B1CF-C3B24236C111}" srcOrd="0" destOrd="3" presId="urn:microsoft.com/office/officeart/2005/8/layout/vList2"/>
    <dgm:cxn modelId="{CB07F80B-0596-4E6A-94CB-EC226AC433E6}" srcId="{63B37FED-8076-450A-A07C-F59B8CAA941E}" destId="{2D77AF2D-89D9-4BDF-BE4F-FEBBE254898C}" srcOrd="0" destOrd="0" parTransId="{A857409F-3CC2-44B3-8D79-E022A21A0BA6}" sibTransId="{D2A30601-C4B0-4FB4-A00A-EA4EFE008EA6}"/>
    <dgm:cxn modelId="{E41BBB11-7D4C-412C-8415-046DDBA936B4}" type="presOf" srcId="{C34F18DA-DE8E-44BC-91E7-0F90B60402F2}" destId="{50A042F5-AD3D-494F-9B84-DCBE4AF9B7A9}" srcOrd="0" destOrd="0" presId="urn:microsoft.com/office/officeart/2005/8/layout/vList2"/>
    <dgm:cxn modelId="{174B053C-55A7-4637-BC98-30FA2DC52FD1}" type="presOf" srcId="{63B37FED-8076-450A-A07C-F59B8CAA941E}" destId="{9103214E-3570-4F38-9106-5D973B795116}" srcOrd="0" destOrd="0" presId="urn:microsoft.com/office/officeart/2005/8/layout/vList2"/>
    <dgm:cxn modelId="{D73C4641-9A02-4BFC-8BCF-F2DE87282FB3}" type="presOf" srcId="{600E2C74-A171-4239-8E74-706D63EA01EE}" destId="{2D84283A-94E3-45DE-B1CF-C3B24236C111}" srcOrd="0" destOrd="1" presId="urn:microsoft.com/office/officeart/2005/8/layout/vList2"/>
    <dgm:cxn modelId="{40F56163-833C-4624-BDA0-F68D3389C4E8}" type="presOf" srcId="{ECA98119-E4BE-43DA-8964-1E236D61E797}" destId="{2D84283A-94E3-45DE-B1CF-C3B24236C111}" srcOrd="0" destOrd="2" presId="urn:microsoft.com/office/officeart/2005/8/layout/vList2"/>
    <dgm:cxn modelId="{87833D91-8F63-4816-9424-A571278037F7}" type="presOf" srcId="{2D77AF2D-89D9-4BDF-BE4F-FEBBE254898C}" destId="{2D84283A-94E3-45DE-B1CF-C3B24236C111}" srcOrd="0" destOrd="0" presId="urn:microsoft.com/office/officeart/2005/8/layout/vList2"/>
    <dgm:cxn modelId="{F9AEE8C8-8EE4-43E5-86DC-457136E9208C}" srcId="{63B37FED-8076-450A-A07C-F59B8CAA941E}" destId="{AE74D07C-6CAC-425F-BA61-9751C72F25FE}" srcOrd="3" destOrd="0" parTransId="{F7745FEC-4F99-4648-B100-B5F249E3DDBA}" sibTransId="{76C5B0CD-6800-4786-BBAC-F270BAC35E3D}"/>
    <dgm:cxn modelId="{30D02CD9-4201-4CC7-B15F-7B2465E7B9E9}" srcId="{C34F18DA-DE8E-44BC-91E7-0F90B60402F2}" destId="{63B37FED-8076-450A-A07C-F59B8CAA941E}" srcOrd="0" destOrd="0" parTransId="{CB0EF70D-1CE3-46BB-BC7F-B927E334CDAE}" sibTransId="{9A33DDF9-2BDC-4460-9ADD-BEDDF69887FA}"/>
    <dgm:cxn modelId="{011942E3-3F01-48E6-AB96-27EC9A7106A8}" srcId="{63B37FED-8076-450A-A07C-F59B8CAA941E}" destId="{ECA98119-E4BE-43DA-8964-1E236D61E797}" srcOrd="2" destOrd="0" parTransId="{418C139D-7359-49F4-8F10-56ECD1A92D6D}" sibTransId="{4DC95ED1-B44D-40BB-8FD8-B1D14A9A858F}"/>
    <dgm:cxn modelId="{1491C3F0-4190-46AA-A3E3-B00169B5E847}" srcId="{63B37FED-8076-450A-A07C-F59B8CAA941E}" destId="{600E2C74-A171-4239-8E74-706D63EA01EE}" srcOrd="1" destOrd="0" parTransId="{C57E0E1A-9CE9-4327-BD74-05561D3DCE2B}" sibTransId="{5329430B-8177-4BC8-B236-76C846F05187}"/>
    <dgm:cxn modelId="{F22FA534-C412-4D35-9667-5B821BBF6CBC}" type="presParOf" srcId="{50A042F5-AD3D-494F-9B84-DCBE4AF9B7A9}" destId="{9103214E-3570-4F38-9106-5D973B795116}" srcOrd="0" destOrd="0" presId="urn:microsoft.com/office/officeart/2005/8/layout/vList2"/>
    <dgm:cxn modelId="{D0C679CD-86F8-4ECB-A5B5-746DE8224EA4}" type="presParOf" srcId="{50A042F5-AD3D-494F-9B84-DCBE4AF9B7A9}" destId="{2D84283A-94E3-45DE-B1CF-C3B24236C11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4F18DA-DE8E-44BC-91E7-0F90B60402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37FED-8076-450A-A07C-F59B8CAA941E}">
      <dgm:prSet/>
      <dgm:spPr>
        <a:solidFill>
          <a:srgbClr val="0B6937"/>
        </a:solidFill>
      </dgm:spPr>
      <dgm:t>
        <a:bodyPr/>
        <a:lstStyle/>
        <a:p>
          <a:r>
            <a:rPr lang="en-US" dirty="0" err="1"/>
            <a:t>Elementos</a:t>
          </a:r>
          <a:endParaRPr lang="en-US" dirty="0"/>
        </a:p>
      </dgm:t>
    </dgm:pt>
    <dgm:pt modelId="{CB0EF70D-1CE3-46BB-BC7F-B927E334CDAE}" type="parTrans" cxnId="{30D02CD9-4201-4CC7-B15F-7B2465E7B9E9}">
      <dgm:prSet/>
      <dgm:spPr/>
      <dgm:t>
        <a:bodyPr/>
        <a:lstStyle/>
        <a:p>
          <a:endParaRPr lang="en-US"/>
        </a:p>
      </dgm:t>
    </dgm:pt>
    <dgm:pt modelId="{9A33DDF9-2BDC-4460-9ADD-BEDDF69887FA}" type="sibTrans" cxnId="{30D02CD9-4201-4CC7-B15F-7B2465E7B9E9}">
      <dgm:prSet/>
      <dgm:spPr/>
      <dgm:t>
        <a:bodyPr/>
        <a:lstStyle/>
        <a:p>
          <a:endParaRPr lang="en-US"/>
        </a:p>
      </dgm:t>
    </dgm:pt>
    <dgm:pt modelId="{2D77AF2D-89D9-4BDF-BE4F-FEBBE254898C}">
      <dgm:prSet/>
      <dgm:spPr>
        <a:blipFill>
          <a:blip xmlns:r="http://schemas.openxmlformats.org/officeDocument/2006/relationships" r:embed="rId1"/>
          <a:stretch>
            <a:fillRect l="-1993" t="-5769" b="-8462"/>
          </a:stretch>
        </a:blipFill>
      </dgm:spPr>
      <dgm:t>
        <a:bodyPr/>
        <a:lstStyle/>
        <a:p>
          <a:r>
            <a:rPr lang="es-CO">
              <a:noFill/>
            </a:rPr>
            <a:t> </a:t>
          </a:r>
        </a:p>
      </dgm:t>
    </dgm:pt>
    <dgm:pt modelId="{A857409F-3CC2-44B3-8D79-E022A21A0BA6}" type="parTrans" cxnId="{CB07F80B-0596-4E6A-94CB-EC226AC433E6}">
      <dgm:prSet/>
      <dgm:spPr/>
      <dgm:t>
        <a:bodyPr/>
        <a:lstStyle/>
        <a:p>
          <a:endParaRPr lang="en-US"/>
        </a:p>
      </dgm:t>
    </dgm:pt>
    <dgm:pt modelId="{D2A30601-C4B0-4FB4-A00A-EA4EFE008EA6}" type="sibTrans" cxnId="{CB07F80B-0596-4E6A-94CB-EC226AC433E6}">
      <dgm:prSet/>
      <dgm:spPr/>
      <dgm:t>
        <a:bodyPr/>
        <a:lstStyle/>
        <a:p>
          <a:endParaRPr lang="en-US"/>
        </a:p>
      </dgm:t>
    </dgm:pt>
    <dgm:pt modelId="{600E2C74-A171-4239-8E74-706D63EA01EE}">
      <dgm:prSet/>
      <dgm:spPr/>
      <dgm:t>
        <a:bodyPr/>
        <a:lstStyle/>
        <a:p>
          <a:r>
            <a:rPr lang="es-CO">
              <a:noFill/>
            </a:rPr>
            <a:t> </a:t>
          </a:r>
        </a:p>
      </dgm:t>
    </dgm:pt>
    <dgm:pt modelId="{C57E0E1A-9CE9-4327-BD74-05561D3DCE2B}" type="parTrans" cxnId="{1491C3F0-4190-46AA-A3E3-B00169B5E847}">
      <dgm:prSet/>
      <dgm:spPr/>
      <dgm:t>
        <a:bodyPr/>
        <a:lstStyle/>
        <a:p>
          <a:endParaRPr lang="es-CO"/>
        </a:p>
      </dgm:t>
    </dgm:pt>
    <dgm:pt modelId="{5329430B-8177-4BC8-B236-76C846F05187}" type="sibTrans" cxnId="{1491C3F0-4190-46AA-A3E3-B00169B5E847}">
      <dgm:prSet/>
      <dgm:spPr/>
      <dgm:t>
        <a:bodyPr/>
        <a:lstStyle/>
        <a:p>
          <a:endParaRPr lang="es-CO"/>
        </a:p>
      </dgm:t>
    </dgm:pt>
    <dgm:pt modelId="{ECA98119-E4BE-43DA-8964-1E236D61E797}">
      <dgm:prSet/>
      <dgm:spPr/>
      <dgm:t>
        <a:bodyPr/>
        <a:lstStyle/>
        <a:p>
          <a:r>
            <a:rPr lang="es-CO">
              <a:noFill/>
            </a:rPr>
            <a:t> </a:t>
          </a:r>
        </a:p>
      </dgm:t>
    </dgm:pt>
    <dgm:pt modelId="{418C139D-7359-49F4-8F10-56ECD1A92D6D}" type="parTrans" cxnId="{011942E3-3F01-48E6-AB96-27EC9A7106A8}">
      <dgm:prSet/>
      <dgm:spPr/>
      <dgm:t>
        <a:bodyPr/>
        <a:lstStyle/>
        <a:p>
          <a:endParaRPr lang="es-CO"/>
        </a:p>
      </dgm:t>
    </dgm:pt>
    <dgm:pt modelId="{4DC95ED1-B44D-40BB-8FD8-B1D14A9A858F}" type="sibTrans" cxnId="{011942E3-3F01-48E6-AB96-27EC9A7106A8}">
      <dgm:prSet/>
      <dgm:spPr/>
      <dgm:t>
        <a:bodyPr/>
        <a:lstStyle/>
        <a:p>
          <a:endParaRPr lang="es-CO"/>
        </a:p>
      </dgm:t>
    </dgm:pt>
    <dgm:pt modelId="{AE74D07C-6CAC-425F-BA61-9751C72F25FE}">
      <dgm:prSet/>
      <dgm:spPr/>
      <dgm:t>
        <a:bodyPr/>
        <a:lstStyle/>
        <a:p>
          <a:r>
            <a:rPr lang="es-CO">
              <a:noFill/>
            </a:rPr>
            <a:t> </a:t>
          </a:r>
        </a:p>
      </dgm:t>
    </dgm:pt>
    <dgm:pt modelId="{F7745FEC-4F99-4648-B100-B5F249E3DDBA}" type="parTrans" cxnId="{F9AEE8C8-8EE4-43E5-86DC-457136E9208C}">
      <dgm:prSet/>
      <dgm:spPr/>
      <dgm:t>
        <a:bodyPr/>
        <a:lstStyle/>
        <a:p>
          <a:endParaRPr lang="es-CO"/>
        </a:p>
      </dgm:t>
    </dgm:pt>
    <dgm:pt modelId="{76C5B0CD-6800-4786-BBAC-F270BAC35E3D}" type="sibTrans" cxnId="{F9AEE8C8-8EE4-43E5-86DC-457136E9208C}">
      <dgm:prSet/>
      <dgm:spPr/>
      <dgm:t>
        <a:bodyPr/>
        <a:lstStyle/>
        <a:p>
          <a:endParaRPr lang="es-CO"/>
        </a:p>
      </dgm:t>
    </dgm:pt>
    <dgm:pt modelId="{50A042F5-AD3D-494F-9B84-DCBE4AF9B7A9}" type="pres">
      <dgm:prSet presAssocID="{C34F18DA-DE8E-44BC-91E7-0F90B60402F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9103214E-3570-4F38-9106-5D973B795116}" type="pres">
      <dgm:prSet presAssocID="{63B37FED-8076-450A-A07C-F59B8CAA941E}" presName="parentText" presStyleLbl="node1" presStyleIdx="0" presStyleCnt="1" custLinFactNeighborX="4286" custLinFactNeighborY="-297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D84283A-94E3-45DE-B1CF-C3B24236C111}" type="pres">
      <dgm:prSet presAssocID="{63B37FED-8076-450A-A07C-F59B8CAA941E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40F56163-833C-4624-BDA0-F68D3389C4E8}" type="presOf" srcId="{ECA98119-E4BE-43DA-8964-1E236D61E797}" destId="{2D84283A-94E3-45DE-B1CF-C3B24236C111}" srcOrd="0" destOrd="2" presId="urn:microsoft.com/office/officeart/2005/8/layout/vList2"/>
    <dgm:cxn modelId="{D73C4641-9A02-4BFC-8BCF-F2DE87282FB3}" type="presOf" srcId="{600E2C74-A171-4239-8E74-706D63EA01EE}" destId="{2D84283A-94E3-45DE-B1CF-C3B24236C111}" srcOrd="0" destOrd="1" presId="urn:microsoft.com/office/officeart/2005/8/layout/vList2"/>
    <dgm:cxn modelId="{D7B05E0B-DAC6-44FB-9989-FF263EB537F2}" type="presOf" srcId="{AE74D07C-6CAC-425F-BA61-9751C72F25FE}" destId="{2D84283A-94E3-45DE-B1CF-C3B24236C111}" srcOrd="0" destOrd="3" presId="urn:microsoft.com/office/officeart/2005/8/layout/vList2"/>
    <dgm:cxn modelId="{30D02CD9-4201-4CC7-B15F-7B2465E7B9E9}" srcId="{C34F18DA-DE8E-44BC-91E7-0F90B60402F2}" destId="{63B37FED-8076-450A-A07C-F59B8CAA941E}" srcOrd="0" destOrd="0" parTransId="{CB0EF70D-1CE3-46BB-BC7F-B927E334CDAE}" sibTransId="{9A33DDF9-2BDC-4460-9ADD-BEDDF69887FA}"/>
    <dgm:cxn modelId="{1491C3F0-4190-46AA-A3E3-B00169B5E847}" srcId="{63B37FED-8076-450A-A07C-F59B8CAA941E}" destId="{600E2C74-A171-4239-8E74-706D63EA01EE}" srcOrd="1" destOrd="0" parTransId="{C57E0E1A-9CE9-4327-BD74-05561D3DCE2B}" sibTransId="{5329430B-8177-4BC8-B236-76C846F05187}"/>
    <dgm:cxn modelId="{87833D91-8F63-4816-9424-A571278037F7}" type="presOf" srcId="{2D77AF2D-89D9-4BDF-BE4F-FEBBE254898C}" destId="{2D84283A-94E3-45DE-B1CF-C3B24236C111}" srcOrd="0" destOrd="0" presId="urn:microsoft.com/office/officeart/2005/8/layout/vList2"/>
    <dgm:cxn modelId="{F9AEE8C8-8EE4-43E5-86DC-457136E9208C}" srcId="{63B37FED-8076-450A-A07C-F59B8CAA941E}" destId="{AE74D07C-6CAC-425F-BA61-9751C72F25FE}" srcOrd="3" destOrd="0" parTransId="{F7745FEC-4F99-4648-B100-B5F249E3DDBA}" sibTransId="{76C5B0CD-6800-4786-BBAC-F270BAC35E3D}"/>
    <dgm:cxn modelId="{CB07F80B-0596-4E6A-94CB-EC226AC433E6}" srcId="{63B37FED-8076-450A-A07C-F59B8CAA941E}" destId="{2D77AF2D-89D9-4BDF-BE4F-FEBBE254898C}" srcOrd="0" destOrd="0" parTransId="{A857409F-3CC2-44B3-8D79-E022A21A0BA6}" sibTransId="{D2A30601-C4B0-4FB4-A00A-EA4EFE008EA6}"/>
    <dgm:cxn modelId="{011942E3-3F01-48E6-AB96-27EC9A7106A8}" srcId="{63B37FED-8076-450A-A07C-F59B8CAA941E}" destId="{ECA98119-E4BE-43DA-8964-1E236D61E797}" srcOrd="2" destOrd="0" parTransId="{418C139D-7359-49F4-8F10-56ECD1A92D6D}" sibTransId="{4DC95ED1-B44D-40BB-8FD8-B1D14A9A858F}"/>
    <dgm:cxn modelId="{174B053C-55A7-4637-BC98-30FA2DC52FD1}" type="presOf" srcId="{63B37FED-8076-450A-A07C-F59B8CAA941E}" destId="{9103214E-3570-4F38-9106-5D973B795116}" srcOrd="0" destOrd="0" presId="urn:microsoft.com/office/officeart/2005/8/layout/vList2"/>
    <dgm:cxn modelId="{E41BBB11-7D4C-412C-8415-046DDBA936B4}" type="presOf" srcId="{C34F18DA-DE8E-44BC-91E7-0F90B60402F2}" destId="{50A042F5-AD3D-494F-9B84-DCBE4AF9B7A9}" srcOrd="0" destOrd="0" presId="urn:microsoft.com/office/officeart/2005/8/layout/vList2"/>
    <dgm:cxn modelId="{F22FA534-C412-4D35-9667-5B821BBF6CBC}" type="presParOf" srcId="{50A042F5-AD3D-494F-9B84-DCBE4AF9B7A9}" destId="{9103214E-3570-4F38-9106-5D973B795116}" srcOrd="0" destOrd="0" presId="urn:microsoft.com/office/officeart/2005/8/layout/vList2"/>
    <dgm:cxn modelId="{D0C679CD-86F8-4ECB-A5B5-746DE8224EA4}" type="presParOf" srcId="{50A042F5-AD3D-494F-9B84-DCBE4AF9B7A9}" destId="{2D84283A-94E3-45DE-B1CF-C3B24236C11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4F18DA-DE8E-44BC-91E7-0F90B60402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37FED-8076-450A-A07C-F59B8CAA941E}">
      <dgm:prSet/>
      <dgm:spPr>
        <a:solidFill>
          <a:srgbClr val="0B6937"/>
        </a:solidFill>
      </dgm:spPr>
      <dgm:t>
        <a:bodyPr/>
        <a:lstStyle/>
        <a:p>
          <a:r>
            <a:rPr lang="es-CO" noProof="0" dirty="0"/>
            <a:t>Elementos</a:t>
          </a:r>
        </a:p>
      </dgm:t>
    </dgm:pt>
    <dgm:pt modelId="{CB0EF70D-1CE3-46BB-BC7F-B927E334CDAE}" type="parTrans" cxnId="{30D02CD9-4201-4CC7-B15F-7B2465E7B9E9}">
      <dgm:prSet/>
      <dgm:spPr/>
      <dgm:t>
        <a:bodyPr/>
        <a:lstStyle/>
        <a:p>
          <a:endParaRPr lang="en-US"/>
        </a:p>
      </dgm:t>
    </dgm:pt>
    <dgm:pt modelId="{9A33DDF9-2BDC-4460-9ADD-BEDDF69887FA}" type="sibTrans" cxnId="{30D02CD9-4201-4CC7-B15F-7B2465E7B9E9}">
      <dgm:prSet/>
      <dgm:spPr/>
      <dgm:t>
        <a:bodyPr/>
        <a:lstStyle/>
        <a:p>
          <a:endParaRPr lang="en-US"/>
        </a:p>
      </dgm:t>
    </dgm:pt>
    <dgm:pt modelId="{2D77AF2D-89D9-4BDF-BE4F-FEBBE254898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CO" b="0" dirty="0"/>
            <a:t>Sensor de temperatura LM35</a:t>
          </a:r>
          <a:endParaRPr lang="en-US" b="0" dirty="0"/>
        </a:p>
      </dgm:t>
    </dgm:pt>
    <dgm:pt modelId="{A857409F-3CC2-44B3-8D79-E022A21A0BA6}" type="parTrans" cxnId="{CB07F80B-0596-4E6A-94CB-EC226AC433E6}">
      <dgm:prSet/>
      <dgm:spPr/>
      <dgm:t>
        <a:bodyPr/>
        <a:lstStyle/>
        <a:p>
          <a:endParaRPr lang="en-US"/>
        </a:p>
      </dgm:t>
    </dgm:pt>
    <dgm:pt modelId="{D2A30601-C4B0-4FB4-A00A-EA4EFE008EA6}" type="sibTrans" cxnId="{CB07F80B-0596-4E6A-94CB-EC226AC433E6}">
      <dgm:prSet/>
      <dgm:spPr/>
      <dgm:t>
        <a:bodyPr/>
        <a:lstStyle/>
        <a:p>
          <a:endParaRPr lang="en-US"/>
        </a:p>
      </dgm:t>
    </dgm:pt>
    <dgm:pt modelId="{600E2C74-A171-4239-8E74-706D63EA01E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MX" b="0" dirty="0"/>
            <a:t>Amplificador LM324</a:t>
          </a:r>
          <a:endParaRPr lang="en-US" b="0" dirty="0"/>
        </a:p>
      </dgm:t>
    </dgm:pt>
    <dgm:pt modelId="{C57E0E1A-9CE9-4327-BD74-05561D3DCE2B}" type="parTrans" cxnId="{1491C3F0-4190-46AA-A3E3-B00169B5E847}">
      <dgm:prSet/>
      <dgm:spPr/>
      <dgm:t>
        <a:bodyPr/>
        <a:lstStyle/>
        <a:p>
          <a:endParaRPr lang="es-CO"/>
        </a:p>
      </dgm:t>
    </dgm:pt>
    <dgm:pt modelId="{5329430B-8177-4BC8-B236-76C846F05187}" type="sibTrans" cxnId="{1491C3F0-4190-46AA-A3E3-B00169B5E847}">
      <dgm:prSet/>
      <dgm:spPr/>
      <dgm:t>
        <a:bodyPr/>
        <a:lstStyle/>
        <a:p>
          <a:endParaRPr lang="es-CO"/>
        </a:p>
      </dgm:t>
    </dgm:pt>
    <mc:AlternateContent xmlns:mc="http://schemas.openxmlformats.org/markup-compatibility/2006">
      <mc:Choice xmlns:a14="http://schemas.microsoft.com/office/drawing/2010/main" Requires="a14">
        <dgm:pt modelId="{C1695CD3-A30D-4698-8BDC-ED79D898BBDE}">
          <dgm:prSet/>
          <dgm:spPr/>
          <dgm:t>
            <a:bodyPr/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b="0" dirty="0"/>
                <a:t>Resistencias de </a:t>
              </a:r>
              <a14:m>
                <m:oMath xmlns:m="http://schemas.openxmlformats.org/officeDocument/2006/math">
                  <m:r>
                    <a:rPr lang="es-CO" b="0" i="1" smtClean="0">
                      <a:latin typeface="Cambria Math" panose="02040503050406030204" pitchFamily="18" charset="0"/>
                    </a:rPr>
                    <m:t>10</m:t>
                  </m:r>
                  <m:r>
                    <a:rPr lang="es-CO" b="0" i="1" smtClean="0">
                      <a:latin typeface="Cambria Math" panose="02040503050406030204" pitchFamily="18" charset="0"/>
                    </a:rPr>
                    <m:t>𝑘</m:t>
                  </m:r>
                  <m:r>
                    <m:rPr>
                      <m:sty m:val="p"/>
                    </m:rPr>
                    <a:rPr lang="es-CO" b="0" i="0" smtClean="0">
                      <a:latin typeface="Cambria Math" panose="02040503050406030204" pitchFamily="18" charset="0"/>
                    </a:rPr>
                    <m:t>Ω</m:t>
                  </m:r>
                </m:oMath>
              </a14:m>
              <a:r>
                <a:rPr lang="en-US" b="0" dirty="0"/>
                <a:t>, 9</a:t>
              </a:r>
              <a14:m>
                <m:oMath xmlns:m="http://schemas.openxmlformats.org/officeDocument/2006/math">
                  <m:r>
                    <a:rPr lang="es-CO" b="0" i="1" smtClean="0">
                      <a:latin typeface="Cambria Math" panose="02040503050406030204" pitchFamily="18" charset="0"/>
                    </a:rPr>
                    <m:t>𝑘</m:t>
                  </m:r>
                  <m:r>
                    <m:rPr>
                      <m:sty m:val="p"/>
                    </m:rPr>
                    <a:rPr lang="es-CO" b="0" i="0" smtClean="0">
                      <a:latin typeface="Cambria Math" panose="02040503050406030204" pitchFamily="18" charset="0"/>
                    </a:rPr>
                    <m:t>Ω</m:t>
                  </m:r>
                </m:oMath>
              </a14:m>
              <a:r>
                <a:rPr lang="en-US" b="0" dirty="0"/>
                <a:t> y 1</a:t>
              </a:r>
              <a14:m>
                <m:oMath xmlns:m="http://schemas.openxmlformats.org/officeDocument/2006/math">
                  <m:r>
                    <a:rPr lang="es-CO" b="0" i="1" smtClean="0">
                      <a:latin typeface="Cambria Math" panose="02040503050406030204" pitchFamily="18" charset="0"/>
                    </a:rPr>
                    <m:t>𝑘</m:t>
                  </m:r>
                  <m:r>
                    <m:rPr>
                      <m:sty m:val="p"/>
                    </m:rPr>
                    <a:rPr lang="es-CO" b="0" i="0" smtClean="0">
                      <a:latin typeface="Cambria Math" panose="02040503050406030204" pitchFamily="18" charset="0"/>
                    </a:rPr>
                    <m:t>Ω</m:t>
                  </m:r>
                </m:oMath>
              </a14:m>
              <a:endParaRPr lang="en-US" b="0" dirty="0"/>
            </a:p>
          </dgm:t>
        </dgm:pt>
      </mc:Choice>
      <mc:Fallback>
        <dgm:pt modelId="{C1695CD3-A30D-4698-8BDC-ED79D898BBDE}">
          <dgm:prSet/>
          <dgm:spPr/>
          <dgm:t>
            <a:bodyPr/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b="0" dirty="0"/>
                <a:t>Resistencias de </a:t>
              </a:r>
              <a:r>
                <a:rPr lang="es-CO" b="0" i="0">
                  <a:latin typeface="Cambria Math" panose="02040503050406030204" pitchFamily="18" charset="0"/>
                </a:rPr>
                <a:t>10𝑘Ω</a:t>
              </a:r>
              <a:r>
                <a:rPr lang="en-US" b="0" dirty="0"/>
                <a:t>, 9</a:t>
              </a:r>
              <a:r>
                <a:rPr lang="es-CO" b="0" i="0">
                  <a:latin typeface="Cambria Math" panose="02040503050406030204" pitchFamily="18" charset="0"/>
                </a:rPr>
                <a:t>𝑘Ω</a:t>
              </a:r>
              <a:r>
                <a:rPr lang="en-US" b="0" dirty="0"/>
                <a:t> y 1</a:t>
              </a:r>
              <a:r>
                <a:rPr lang="es-CO" b="0" i="0">
                  <a:latin typeface="Cambria Math" panose="02040503050406030204" pitchFamily="18" charset="0"/>
                </a:rPr>
                <a:t>𝑘Ω</a:t>
              </a:r>
              <a:endParaRPr lang="en-US" b="0" dirty="0"/>
            </a:p>
          </dgm:t>
        </dgm:pt>
      </mc:Fallback>
    </mc:AlternateContent>
    <dgm:pt modelId="{514BAD04-BC40-4E04-AB46-1F5F8CAAAE32}" type="parTrans" cxnId="{C2C2A250-DD52-4CB5-BAAF-86F550BAE571}">
      <dgm:prSet/>
      <dgm:spPr/>
      <dgm:t>
        <a:bodyPr/>
        <a:lstStyle/>
        <a:p>
          <a:endParaRPr lang="es-CO"/>
        </a:p>
      </dgm:t>
    </dgm:pt>
    <dgm:pt modelId="{12924F8A-A5E5-4821-8BA4-2496A9AEF215}" type="sibTrans" cxnId="{C2C2A250-DD52-4CB5-BAAF-86F550BAE571}">
      <dgm:prSet/>
      <dgm:spPr/>
      <dgm:t>
        <a:bodyPr/>
        <a:lstStyle/>
        <a:p>
          <a:endParaRPr lang="es-CO"/>
        </a:p>
      </dgm:t>
    </dgm:pt>
    <mc:AlternateContent xmlns:mc="http://schemas.openxmlformats.org/markup-compatibility/2006" xmlns:a14="http://schemas.microsoft.com/office/drawing/2010/main">
      <mc:Choice Requires="a14">
        <dgm:pt modelId="{ECA98119-E4BE-43DA-8964-1E236D61E797}">
          <dgm:prSet/>
          <dgm:spPr/>
          <dgm:t>
            <a:bodyPr/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b="0" dirty="0" err="1"/>
                <a:t>Potenciometro</a:t>
              </a:r>
              <a:r>
                <a:rPr lang="en-US" b="0" dirty="0"/>
                <a:t> de </a:t>
              </a:r>
              <a14:m>
                <m:oMath xmlns:m="http://schemas.openxmlformats.org/officeDocument/2006/math">
                  <m:r>
                    <a:rPr lang="es-CO" b="0" i="1" smtClean="0">
                      <a:latin typeface="Cambria Math" panose="02040503050406030204" pitchFamily="18" charset="0"/>
                    </a:rPr>
                    <m:t>10</m:t>
                  </m:r>
                  <m:r>
                    <a:rPr lang="es-CO" b="0" i="1" smtClean="0">
                      <a:latin typeface="Cambria Math" panose="02040503050406030204" pitchFamily="18" charset="0"/>
                    </a:rPr>
                    <m:t>𝑘</m:t>
                  </m:r>
                  <m:r>
                    <m:rPr>
                      <m:sty m:val="p"/>
                    </m:rPr>
                    <a:rPr lang="es-CO" b="0" i="0" smtClean="0">
                      <a:latin typeface="Cambria Math" panose="02040503050406030204" pitchFamily="18" charset="0"/>
                    </a:rPr>
                    <m:t>Ω</m:t>
                  </m:r>
                </m:oMath>
              </a14:m>
              <a:endParaRPr lang="en-US" b="0" dirty="0"/>
            </a:p>
          </dgm:t>
        </dgm:pt>
      </mc:Choice>
      <mc:Fallback xmlns="">
        <dgm:pt modelId="{ECA98119-E4BE-43DA-8964-1E236D61E797}">
          <dgm:prSet/>
          <dgm:spPr/>
          <dgm:t>
            <a:bodyPr/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b="0" dirty="0" err="1"/>
                <a:t>Potenciometro</a:t>
              </a:r>
              <a:r>
                <a:rPr lang="en-US" b="0" dirty="0"/>
                <a:t> de </a:t>
              </a:r>
              <a:r>
                <a:rPr lang="es-CO" b="0" i="0">
                  <a:latin typeface="Cambria Math" panose="02040503050406030204" pitchFamily="18" charset="0"/>
                </a:rPr>
                <a:t>10𝑘Ω</a:t>
              </a:r>
              <a:endParaRPr lang="en-US" b="0" dirty="0"/>
            </a:p>
          </dgm:t>
        </dgm:pt>
      </mc:Fallback>
    </mc:AlternateContent>
    <dgm:pt modelId="{418C139D-7359-49F4-8F10-56ECD1A92D6D}" type="parTrans" cxnId="{011942E3-3F01-48E6-AB96-27EC9A7106A8}">
      <dgm:prSet/>
      <dgm:spPr/>
      <dgm:t>
        <a:bodyPr/>
        <a:lstStyle/>
        <a:p>
          <a:endParaRPr lang="es-CO"/>
        </a:p>
      </dgm:t>
    </dgm:pt>
    <dgm:pt modelId="{4DC95ED1-B44D-40BB-8FD8-B1D14A9A858F}" type="sibTrans" cxnId="{011942E3-3F01-48E6-AB96-27EC9A7106A8}">
      <dgm:prSet/>
      <dgm:spPr/>
      <dgm:t>
        <a:bodyPr/>
        <a:lstStyle/>
        <a:p>
          <a:endParaRPr lang="es-CO"/>
        </a:p>
      </dgm:t>
    </dgm:pt>
    <dgm:pt modelId="{AE74D07C-6CAC-425F-BA61-9751C72F25F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dirty="0" err="1"/>
            <a:t>Diodos</a:t>
          </a:r>
          <a:r>
            <a:rPr lang="en-US" b="0" dirty="0"/>
            <a:t> LED de color </a:t>
          </a:r>
          <a:r>
            <a:rPr lang="en-US" b="0" dirty="0" err="1"/>
            <a:t>azul</a:t>
          </a:r>
          <a:r>
            <a:rPr lang="en-US" b="0" dirty="0"/>
            <a:t>, </a:t>
          </a:r>
          <a:r>
            <a:rPr lang="en-US" b="0" dirty="0" err="1"/>
            <a:t>amarillo</a:t>
          </a:r>
          <a:r>
            <a:rPr lang="en-US" b="0" dirty="0"/>
            <a:t>, </a:t>
          </a:r>
          <a:r>
            <a:rPr lang="en-US" b="0" dirty="0" err="1"/>
            <a:t>verde</a:t>
          </a:r>
          <a:r>
            <a:rPr lang="en-US" b="0" dirty="0"/>
            <a:t>, rojo</a:t>
          </a:r>
        </a:p>
      </dgm:t>
    </dgm:pt>
    <dgm:pt modelId="{F7745FEC-4F99-4648-B100-B5F249E3DDBA}" type="parTrans" cxnId="{F9AEE8C8-8EE4-43E5-86DC-457136E9208C}">
      <dgm:prSet/>
      <dgm:spPr/>
      <dgm:t>
        <a:bodyPr/>
        <a:lstStyle/>
        <a:p>
          <a:endParaRPr lang="es-CO"/>
        </a:p>
      </dgm:t>
    </dgm:pt>
    <dgm:pt modelId="{76C5B0CD-6800-4786-BBAC-F270BAC35E3D}" type="sibTrans" cxnId="{F9AEE8C8-8EE4-43E5-86DC-457136E9208C}">
      <dgm:prSet/>
      <dgm:spPr/>
      <dgm:t>
        <a:bodyPr/>
        <a:lstStyle/>
        <a:p>
          <a:endParaRPr lang="es-CO"/>
        </a:p>
      </dgm:t>
    </dgm:pt>
    <dgm:pt modelId="{50A042F5-AD3D-494F-9B84-DCBE4AF9B7A9}" type="pres">
      <dgm:prSet presAssocID="{C34F18DA-DE8E-44BC-91E7-0F90B60402F2}" presName="linear" presStyleCnt="0">
        <dgm:presLayoutVars>
          <dgm:animLvl val="lvl"/>
          <dgm:resizeHandles val="exact"/>
        </dgm:presLayoutVars>
      </dgm:prSet>
      <dgm:spPr/>
    </dgm:pt>
    <dgm:pt modelId="{9103214E-3570-4F38-9106-5D973B795116}" type="pres">
      <dgm:prSet presAssocID="{63B37FED-8076-450A-A07C-F59B8CAA941E}" presName="parentText" presStyleLbl="node1" presStyleIdx="0" presStyleCnt="1" custLinFactNeighborX="4286" custLinFactNeighborY="-2972">
        <dgm:presLayoutVars>
          <dgm:chMax val="0"/>
          <dgm:bulletEnabled val="1"/>
        </dgm:presLayoutVars>
      </dgm:prSet>
      <dgm:spPr/>
    </dgm:pt>
    <dgm:pt modelId="{2D84283A-94E3-45DE-B1CF-C3B24236C111}" type="pres">
      <dgm:prSet presAssocID="{63B37FED-8076-450A-A07C-F59B8CAA941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7B05E0B-DAC6-44FB-9989-FF263EB537F2}" type="presOf" srcId="{AE74D07C-6CAC-425F-BA61-9751C72F25FE}" destId="{2D84283A-94E3-45DE-B1CF-C3B24236C111}" srcOrd="0" destOrd="4" presId="urn:microsoft.com/office/officeart/2005/8/layout/vList2"/>
    <dgm:cxn modelId="{CB07F80B-0596-4E6A-94CB-EC226AC433E6}" srcId="{63B37FED-8076-450A-A07C-F59B8CAA941E}" destId="{2D77AF2D-89D9-4BDF-BE4F-FEBBE254898C}" srcOrd="0" destOrd="0" parTransId="{A857409F-3CC2-44B3-8D79-E022A21A0BA6}" sibTransId="{D2A30601-C4B0-4FB4-A00A-EA4EFE008EA6}"/>
    <dgm:cxn modelId="{E41BBB11-7D4C-412C-8415-046DDBA936B4}" type="presOf" srcId="{C34F18DA-DE8E-44BC-91E7-0F90B60402F2}" destId="{50A042F5-AD3D-494F-9B84-DCBE4AF9B7A9}" srcOrd="0" destOrd="0" presId="urn:microsoft.com/office/officeart/2005/8/layout/vList2"/>
    <dgm:cxn modelId="{6AD4DE15-CDFD-4BA5-8A9C-F7C3BA6731BF}" type="presOf" srcId="{C1695CD3-A30D-4698-8BDC-ED79D898BBDE}" destId="{2D84283A-94E3-45DE-B1CF-C3B24236C111}" srcOrd="0" destOrd="2" presId="urn:microsoft.com/office/officeart/2005/8/layout/vList2"/>
    <dgm:cxn modelId="{174B053C-55A7-4637-BC98-30FA2DC52FD1}" type="presOf" srcId="{63B37FED-8076-450A-A07C-F59B8CAA941E}" destId="{9103214E-3570-4F38-9106-5D973B795116}" srcOrd="0" destOrd="0" presId="urn:microsoft.com/office/officeart/2005/8/layout/vList2"/>
    <dgm:cxn modelId="{D73C4641-9A02-4BFC-8BCF-F2DE87282FB3}" type="presOf" srcId="{600E2C74-A171-4239-8E74-706D63EA01EE}" destId="{2D84283A-94E3-45DE-B1CF-C3B24236C111}" srcOrd="0" destOrd="1" presId="urn:microsoft.com/office/officeart/2005/8/layout/vList2"/>
    <dgm:cxn modelId="{40F56163-833C-4624-BDA0-F68D3389C4E8}" type="presOf" srcId="{ECA98119-E4BE-43DA-8964-1E236D61E797}" destId="{2D84283A-94E3-45DE-B1CF-C3B24236C111}" srcOrd="0" destOrd="3" presId="urn:microsoft.com/office/officeart/2005/8/layout/vList2"/>
    <dgm:cxn modelId="{C2C2A250-DD52-4CB5-BAAF-86F550BAE571}" srcId="{63B37FED-8076-450A-A07C-F59B8CAA941E}" destId="{C1695CD3-A30D-4698-8BDC-ED79D898BBDE}" srcOrd="2" destOrd="0" parTransId="{514BAD04-BC40-4E04-AB46-1F5F8CAAAE32}" sibTransId="{12924F8A-A5E5-4821-8BA4-2496A9AEF215}"/>
    <dgm:cxn modelId="{87833D91-8F63-4816-9424-A571278037F7}" type="presOf" srcId="{2D77AF2D-89D9-4BDF-BE4F-FEBBE254898C}" destId="{2D84283A-94E3-45DE-B1CF-C3B24236C111}" srcOrd="0" destOrd="0" presId="urn:microsoft.com/office/officeart/2005/8/layout/vList2"/>
    <dgm:cxn modelId="{F9AEE8C8-8EE4-43E5-86DC-457136E9208C}" srcId="{63B37FED-8076-450A-A07C-F59B8CAA941E}" destId="{AE74D07C-6CAC-425F-BA61-9751C72F25FE}" srcOrd="4" destOrd="0" parTransId="{F7745FEC-4F99-4648-B100-B5F249E3DDBA}" sibTransId="{76C5B0CD-6800-4786-BBAC-F270BAC35E3D}"/>
    <dgm:cxn modelId="{30D02CD9-4201-4CC7-B15F-7B2465E7B9E9}" srcId="{C34F18DA-DE8E-44BC-91E7-0F90B60402F2}" destId="{63B37FED-8076-450A-A07C-F59B8CAA941E}" srcOrd="0" destOrd="0" parTransId="{CB0EF70D-1CE3-46BB-BC7F-B927E334CDAE}" sibTransId="{9A33DDF9-2BDC-4460-9ADD-BEDDF69887FA}"/>
    <dgm:cxn modelId="{011942E3-3F01-48E6-AB96-27EC9A7106A8}" srcId="{63B37FED-8076-450A-A07C-F59B8CAA941E}" destId="{ECA98119-E4BE-43DA-8964-1E236D61E797}" srcOrd="3" destOrd="0" parTransId="{418C139D-7359-49F4-8F10-56ECD1A92D6D}" sibTransId="{4DC95ED1-B44D-40BB-8FD8-B1D14A9A858F}"/>
    <dgm:cxn modelId="{1491C3F0-4190-46AA-A3E3-B00169B5E847}" srcId="{63B37FED-8076-450A-A07C-F59B8CAA941E}" destId="{600E2C74-A171-4239-8E74-706D63EA01EE}" srcOrd="1" destOrd="0" parTransId="{C57E0E1A-9CE9-4327-BD74-05561D3DCE2B}" sibTransId="{5329430B-8177-4BC8-B236-76C846F05187}"/>
    <dgm:cxn modelId="{F22FA534-C412-4D35-9667-5B821BBF6CBC}" type="presParOf" srcId="{50A042F5-AD3D-494F-9B84-DCBE4AF9B7A9}" destId="{9103214E-3570-4F38-9106-5D973B795116}" srcOrd="0" destOrd="0" presId="urn:microsoft.com/office/officeart/2005/8/layout/vList2"/>
    <dgm:cxn modelId="{D0C679CD-86F8-4ECB-A5B5-746DE8224EA4}" type="presParOf" srcId="{50A042F5-AD3D-494F-9B84-DCBE4AF9B7A9}" destId="{2D84283A-94E3-45DE-B1CF-C3B24236C11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4F18DA-DE8E-44BC-91E7-0F90B60402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37FED-8076-450A-A07C-F59B8CAA941E}">
      <dgm:prSet/>
      <dgm:spPr>
        <a:solidFill>
          <a:srgbClr val="0B6937"/>
        </a:solidFill>
      </dgm:spPr>
      <dgm:t>
        <a:bodyPr/>
        <a:lstStyle/>
        <a:p>
          <a:r>
            <a:rPr lang="es-CO" noProof="0" dirty="0"/>
            <a:t>Elementos</a:t>
          </a:r>
        </a:p>
      </dgm:t>
    </dgm:pt>
    <dgm:pt modelId="{CB0EF70D-1CE3-46BB-BC7F-B927E334CDAE}" type="parTrans" cxnId="{30D02CD9-4201-4CC7-B15F-7B2465E7B9E9}">
      <dgm:prSet/>
      <dgm:spPr/>
      <dgm:t>
        <a:bodyPr/>
        <a:lstStyle/>
        <a:p>
          <a:endParaRPr lang="en-US"/>
        </a:p>
      </dgm:t>
    </dgm:pt>
    <dgm:pt modelId="{9A33DDF9-2BDC-4460-9ADD-BEDDF69887FA}" type="sibTrans" cxnId="{30D02CD9-4201-4CC7-B15F-7B2465E7B9E9}">
      <dgm:prSet/>
      <dgm:spPr/>
      <dgm:t>
        <a:bodyPr/>
        <a:lstStyle/>
        <a:p>
          <a:endParaRPr lang="en-US"/>
        </a:p>
      </dgm:t>
    </dgm:pt>
    <dgm:pt modelId="{2D77AF2D-89D9-4BDF-BE4F-FEBBE254898C}">
      <dgm:prSet/>
      <dgm:spPr>
        <a:blipFill>
          <a:blip xmlns:r="http://schemas.openxmlformats.org/officeDocument/2006/relationships" r:embed="rId1"/>
          <a:stretch>
            <a:fillRect l="-622" t="-3430" b="-3430"/>
          </a:stretch>
        </a:blipFill>
      </dgm:spPr>
      <dgm:t>
        <a:bodyPr/>
        <a:lstStyle/>
        <a:p>
          <a:r>
            <a:rPr lang="es-CO">
              <a:noFill/>
            </a:rPr>
            <a:t> </a:t>
          </a:r>
        </a:p>
      </dgm:t>
    </dgm:pt>
    <dgm:pt modelId="{A857409F-3CC2-44B3-8D79-E022A21A0BA6}" type="parTrans" cxnId="{CB07F80B-0596-4E6A-94CB-EC226AC433E6}">
      <dgm:prSet/>
      <dgm:spPr/>
      <dgm:t>
        <a:bodyPr/>
        <a:lstStyle/>
        <a:p>
          <a:endParaRPr lang="en-US"/>
        </a:p>
      </dgm:t>
    </dgm:pt>
    <dgm:pt modelId="{D2A30601-C4B0-4FB4-A00A-EA4EFE008EA6}" type="sibTrans" cxnId="{CB07F80B-0596-4E6A-94CB-EC226AC433E6}">
      <dgm:prSet/>
      <dgm:spPr/>
      <dgm:t>
        <a:bodyPr/>
        <a:lstStyle/>
        <a:p>
          <a:endParaRPr lang="en-US"/>
        </a:p>
      </dgm:t>
    </dgm:pt>
    <dgm:pt modelId="{600E2C74-A171-4239-8E74-706D63EA01EE}">
      <dgm:prSet/>
      <dgm:spPr/>
      <dgm:t>
        <a:bodyPr/>
        <a:lstStyle/>
        <a:p>
          <a:r>
            <a:rPr lang="es-CO">
              <a:noFill/>
            </a:rPr>
            <a:t> </a:t>
          </a:r>
        </a:p>
      </dgm:t>
    </dgm:pt>
    <dgm:pt modelId="{C57E0E1A-9CE9-4327-BD74-05561D3DCE2B}" type="parTrans" cxnId="{1491C3F0-4190-46AA-A3E3-B00169B5E847}">
      <dgm:prSet/>
      <dgm:spPr/>
      <dgm:t>
        <a:bodyPr/>
        <a:lstStyle/>
        <a:p>
          <a:endParaRPr lang="es-CO"/>
        </a:p>
      </dgm:t>
    </dgm:pt>
    <dgm:pt modelId="{5329430B-8177-4BC8-B236-76C846F05187}" type="sibTrans" cxnId="{1491C3F0-4190-46AA-A3E3-B00169B5E847}">
      <dgm:prSet/>
      <dgm:spPr/>
      <dgm:t>
        <a:bodyPr/>
        <a:lstStyle/>
        <a:p>
          <a:endParaRPr lang="es-CO"/>
        </a:p>
      </dgm:t>
    </dgm:pt>
    <dgm:pt modelId="{C1695CD3-A30D-4698-8BDC-ED79D898BBDE}">
      <dgm:prSet/>
      <dgm:spPr/>
      <dgm:t>
        <a:bodyPr/>
        <a:lstStyle/>
        <a:p>
          <a:r>
            <a:rPr lang="es-CO">
              <a:noFill/>
            </a:rPr>
            <a:t> </a:t>
          </a:r>
        </a:p>
      </dgm:t>
    </dgm:pt>
    <dgm:pt modelId="{514BAD04-BC40-4E04-AB46-1F5F8CAAAE32}" type="parTrans" cxnId="{C2C2A250-DD52-4CB5-BAAF-86F550BAE571}">
      <dgm:prSet/>
      <dgm:spPr/>
      <dgm:t>
        <a:bodyPr/>
        <a:lstStyle/>
        <a:p>
          <a:endParaRPr lang="es-CO"/>
        </a:p>
      </dgm:t>
    </dgm:pt>
    <dgm:pt modelId="{12924F8A-A5E5-4821-8BA4-2496A9AEF215}" type="sibTrans" cxnId="{C2C2A250-DD52-4CB5-BAAF-86F550BAE571}">
      <dgm:prSet/>
      <dgm:spPr/>
      <dgm:t>
        <a:bodyPr/>
        <a:lstStyle/>
        <a:p>
          <a:endParaRPr lang="es-CO"/>
        </a:p>
      </dgm:t>
    </dgm:pt>
    <dgm:pt modelId="{ECA98119-E4BE-43DA-8964-1E236D61E797}">
      <dgm:prSet/>
      <dgm:spPr/>
      <dgm:t>
        <a:bodyPr/>
        <a:lstStyle/>
        <a:p>
          <a:r>
            <a:rPr lang="es-CO">
              <a:noFill/>
            </a:rPr>
            <a:t> </a:t>
          </a:r>
        </a:p>
      </dgm:t>
    </dgm:pt>
    <dgm:pt modelId="{418C139D-7359-49F4-8F10-56ECD1A92D6D}" type="parTrans" cxnId="{011942E3-3F01-48E6-AB96-27EC9A7106A8}">
      <dgm:prSet/>
      <dgm:spPr/>
      <dgm:t>
        <a:bodyPr/>
        <a:lstStyle/>
        <a:p>
          <a:endParaRPr lang="es-CO"/>
        </a:p>
      </dgm:t>
    </dgm:pt>
    <dgm:pt modelId="{4DC95ED1-B44D-40BB-8FD8-B1D14A9A858F}" type="sibTrans" cxnId="{011942E3-3F01-48E6-AB96-27EC9A7106A8}">
      <dgm:prSet/>
      <dgm:spPr/>
      <dgm:t>
        <a:bodyPr/>
        <a:lstStyle/>
        <a:p>
          <a:endParaRPr lang="es-CO"/>
        </a:p>
      </dgm:t>
    </dgm:pt>
    <dgm:pt modelId="{AE74D07C-6CAC-425F-BA61-9751C72F25FE}">
      <dgm:prSet/>
      <dgm:spPr/>
      <dgm:t>
        <a:bodyPr/>
        <a:lstStyle/>
        <a:p>
          <a:r>
            <a:rPr lang="es-CO">
              <a:noFill/>
            </a:rPr>
            <a:t> </a:t>
          </a:r>
        </a:p>
      </dgm:t>
    </dgm:pt>
    <dgm:pt modelId="{F7745FEC-4F99-4648-B100-B5F249E3DDBA}" type="parTrans" cxnId="{F9AEE8C8-8EE4-43E5-86DC-457136E9208C}">
      <dgm:prSet/>
      <dgm:spPr/>
      <dgm:t>
        <a:bodyPr/>
        <a:lstStyle/>
        <a:p>
          <a:endParaRPr lang="es-CO"/>
        </a:p>
      </dgm:t>
    </dgm:pt>
    <dgm:pt modelId="{76C5B0CD-6800-4786-BBAC-F270BAC35E3D}" type="sibTrans" cxnId="{F9AEE8C8-8EE4-43E5-86DC-457136E9208C}">
      <dgm:prSet/>
      <dgm:spPr/>
      <dgm:t>
        <a:bodyPr/>
        <a:lstStyle/>
        <a:p>
          <a:endParaRPr lang="es-CO"/>
        </a:p>
      </dgm:t>
    </dgm:pt>
    <dgm:pt modelId="{50A042F5-AD3D-494F-9B84-DCBE4AF9B7A9}" type="pres">
      <dgm:prSet presAssocID="{C34F18DA-DE8E-44BC-91E7-0F90B60402F2}" presName="linear" presStyleCnt="0">
        <dgm:presLayoutVars>
          <dgm:animLvl val="lvl"/>
          <dgm:resizeHandles val="exact"/>
        </dgm:presLayoutVars>
      </dgm:prSet>
      <dgm:spPr/>
    </dgm:pt>
    <dgm:pt modelId="{9103214E-3570-4F38-9106-5D973B795116}" type="pres">
      <dgm:prSet presAssocID="{63B37FED-8076-450A-A07C-F59B8CAA941E}" presName="parentText" presStyleLbl="node1" presStyleIdx="0" presStyleCnt="1" custLinFactNeighborX="4286" custLinFactNeighborY="-2972">
        <dgm:presLayoutVars>
          <dgm:chMax val="0"/>
          <dgm:bulletEnabled val="1"/>
        </dgm:presLayoutVars>
      </dgm:prSet>
      <dgm:spPr/>
    </dgm:pt>
    <dgm:pt modelId="{2D84283A-94E3-45DE-B1CF-C3B24236C111}" type="pres">
      <dgm:prSet presAssocID="{63B37FED-8076-450A-A07C-F59B8CAA941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7B05E0B-DAC6-44FB-9989-FF263EB537F2}" type="presOf" srcId="{AE74D07C-6CAC-425F-BA61-9751C72F25FE}" destId="{2D84283A-94E3-45DE-B1CF-C3B24236C111}" srcOrd="0" destOrd="4" presId="urn:microsoft.com/office/officeart/2005/8/layout/vList2"/>
    <dgm:cxn modelId="{CB07F80B-0596-4E6A-94CB-EC226AC433E6}" srcId="{63B37FED-8076-450A-A07C-F59B8CAA941E}" destId="{2D77AF2D-89D9-4BDF-BE4F-FEBBE254898C}" srcOrd="0" destOrd="0" parTransId="{A857409F-3CC2-44B3-8D79-E022A21A0BA6}" sibTransId="{D2A30601-C4B0-4FB4-A00A-EA4EFE008EA6}"/>
    <dgm:cxn modelId="{E41BBB11-7D4C-412C-8415-046DDBA936B4}" type="presOf" srcId="{C34F18DA-DE8E-44BC-91E7-0F90B60402F2}" destId="{50A042F5-AD3D-494F-9B84-DCBE4AF9B7A9}" srcOrd="0" destOrd="0" presId="urn:microsoft.com/office/officeart/2005/8/layout/vList2"/>
    <dgm:cxn modelId="{6AD4DE15-CDFD-4BA5-8A9C-F7C3BA6731BF}" type="presOf" srcId="{C1695CD3-A30D-4698-8BDC-ED79D898BBDE}" destId="{2D84283A-94E3-45DE-B1CF-C3B24236C111}" srcOrd="0" destOrd="2" presId="urn:microsoft.com/office/officeart/2005/8/layout/vList2"/>
    <dgm:cxn modelId="{174B053C-55A7-4637-BC98-30FA2DC52FD1}" type="presOf" srcId="{63B37FED-8076-450A-A07C-F59B8CAA941E}" destId="{9103214E-3570-4F38-9106-5D973B795116}" srcOrd="0" destOrd="0" presId="urn:microsoft.com/office/officeart/2005/8/layout/vList2"/>
    <dgm:cxn modelId="{D73C4641-9A02-4BFC-8BCF-F2DE87282FB3}" type="presOf" srcId="{600E2C74-A171-4239-8E74-706D63EA01EE}" destId="{2D84283A-94E3-45DE-B1CF-C3B24236C111}" srcOrd="0" destOrd="1" presId="urn:microsoft.com/office/officeart/2005/8/layout/vList2"/>
    <dgm:cxn modelId="{40F56163-833C-4624-BDA0-F68D3389C4E8}" type="presOf" srcId="{ECA98119-E4BE-43DA-8964-1E236D61E797}" destId="{2D84283A-94E3-45DE-B1CF-C3B24236C111}" srcOrd="0" destOrd="3" presId="urn:microsoft.com/office/officeart/2005/8/layout/vList2"/>
    <dgm:cxn modelId="{C2C2A250-DD52-4CB5-BAAF-86F550BAE571}" srcId="{63B37FED-8076-450A-A07C-F59B8CAA941E}" destId="{C1695CD3-A30D-4698-8BDC-ED79D898BBDE}" srcOrd="2" destOrd="0" parTransId="{514BAD04-BC40-4E04-AB46-1F5F8CAAAE32}" sibTransId="{12924F8A-A5E5-4821-8BA4-2496A9AEF215}"/>
    <dgm:cxn modelId="{87833D91-8F63-4816-9424-A571278037F7}" type="presOf" srcId="{2D77AF2D-89D9-4BDF-BE4F-FEBBE254898C}" destId="{2D84283A-94E3-45DE-B1CF-C3B24236C111}" srcOrd="0" destOrd="0" presId="urn:microsoft.com/office/officeart/2005/8/layout/vList2"/>
    <dgm:cxn modelId="{F9AEE8C8-8EE4-43E5-86DC-457136E9208C}" srcId="{63B37FED-8076-450A-A07C-F59B8CAA941E}" destId="{AE74D07C-6CAC-425F-BA61-9751C72F25FE}" srcOrd="4" destOrd="0" parTransId="{F7745FEC-4F99-4648-B100-B5F249E3DDBA}" sibTransId="{76C5B0CD-6800-4786-BBAC-F270BAC35E3D}"/>
    <dgm:cxn modelId="{30D02CD9-4201-4CC7-B15F-7B2465E7B9E9}" srcId="{C34F18DA-DE8E-44BC-91E7-0F90B60402F2}" destId="{63B37FED-8076-450A-A07C-F59B8CAA941E}" srcOrd="0" destOrd="0" parTransId="{CB0EF70D-1CE3-46BB-BC7F-B927E334CDAE}" sibTransId="{9A33DDF9-2BDC-4460-9ADD-BEDDF69887FA}"/>
    <dgm:cxn modelId="{011942E3-3F01-48E6-AB96-27EC9A7106A8}" srcId="{63B37FED-8076-450A-A07C-F59B8CAA941E}" destId="{ECA98119-E4BE-43DA-8964-1E236D61E797}" srcOrd="3" destOrd="0" parTransId="{418C139D-7359-49F4-8F10-56ECD1A92D6D}" sibTransId="{4DC95ED1-B44D-40BB-8FD8-B1D14A9A858F}"/>
    <dgm:cxn modelId="{1491C3F0-4190-46AA-A3E3-B00169B5E847}" srcId="{63B37FED-8076-450A-A07C-F59B8CAA941E}" destId="{600E2C74-A171-4239-8E74-706D63EA01EE}" srcOrd="1" destOrd="0" parTransId="{C57E0E1A-9CE9-4327-BD74-05561D3DCE2B}" sibTransId="{5329430B-8177-4BC8-B236-76C846F05187}"/>
    <dgm:cxn modelId="{F22FA534-C412-4D35-9667-5B821BBF6CBC}" type="presParOf" srcId="{50A042F5-AD3D-494F-9B84-DCBE4AF9B7A9}" destId="{9103214E-3570-4F38-9106-5D973B795116}" srcOrd="0" destOrd="0" presId="urn:microsoft.com/office/officeart/2005/8/layout/vList2"/>
    <dgm:cxn modelId="{D0C679CD-86F8-4ECB-A5B5-746DE8224EA4}" type="presParOf" srcId="{50A042F5-AD3D-494F-9B84-DCBE4AF9B7A9}" destId="{2D84283A-94E3-45DE-B1CF-C3B24236C11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C34F18DA-DE8E-44BC-91E7-0F90B60402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37FED-8076-450A-A07C-F59B8CAA941E}">
      <dgm:prSet/>
      <dgm:spPr>
        <a:solidFill>
          <a:schemeClr val="accent6"/>
        </a:solidFill>
      </dgm:spPr>
      <dgm:t>
        <a:bodyPr/>
        <a:lstStyle/>
        <a:p>
          <a:r>
            <a:rPr lang="es-ES" b="1" dirty="0"/>
            <a:t>Componentes</a:t>
          </a:r>
          <a:endParaRPr lang="en-US" dirty="0"/>
        </a:p>
      </dgm:t>
    </dgm:pt>
    <dgm:pt modelId="{CB0EF70D-1CE3-46BB-BC7F-B927E334CDAE}" type="parTrans" cxnId="{30D02CD9-4201-4CC7-B15F-7B2465E7B9E9}">
      <dgm:prSet/>
      <dgm:spPr/>
      <dgm:t>
        <a:bodyPr/>
        <a:lstStyle/>
        <a:p>
          <a:endParaRPr lang="en-US"/>
        </a:p>
      </dgm:t>
    </dgm:pt>
    <dgm:pt modelId="{9A33DDF9-2BDC-4460-9ADD-BEDDF69887FA}" type="sibTrans" cxnId="{30D02CD9-4201-4CC7-B15F-7B2465E7B9E9}">
      <dgm:prSet/>
      <dgm:spPr/>
      <dgm:t>
        <a:bodyPr/>
        <a:lstStyle/>
        <a:p>
          <a:endParaRPr lang="en-US"/>
        </a:p>
      </dgm:t>
    </dgm:pt>
    <dgm:pt modelId="{2D77AF2D-89D9-4BDF-BE4F-FEBBE254898C}">
      <dgm:prSet/>
      <dgm:spPr>
        <a:blipFill>
          <a:blip xmlns:r="http://schemas.openxmlformats.org/officeDocument/2006/relationships" r:embed="rId1"/>
          <a:stretch>
            <a:fillRect t="-3500" b="-4000"/>
          </a:stretch>
        </a:blipFill>
      </dgm:spPr>
      <dgm:t>
        <a:bodyPr/>
        <a:lstStyle/>
        <a:p>
          <a:r>
            <a:rPr lang="es-CO">
              <a:noFill/>
            </a:rPr>
            <a:t> </a:t>
          </a:r>
        </a:p>
      </dgm:t>
    </dgm:pt>
    <dgm:pt modelId="{A857409F-3CC2-44B3-8D79-E022A21A0BA6}" type="parTrans" cxnId="{CB07F80B-0596-4E6A-94CB-EC226AC433E6}">
      <dgm:prSet/>
      <dgm:spPr/>
      <dgm:t>
        <a:bodyPr/>
        <a:lstStyle/>
        <a:p>
          <a:endParaRPr lang="en-US"/>
        </a:p>
      </dgm:t>
    </dgm:pt>
    <dgm:pt modelId="{D2A30601-C4B0-4FB4-A00A-EA4EFE008EA6}" type="sibTrans" cxnId="{CB07F80B-0596-4E6A-94CB-EC226AC433E6}">
      <dgm:prSet/>
      <dgm:spPr/>
      <dgm:t>
        <a:bodyPr/>
        <a:lstStyle/>
        <a:p>
          <a:endParaRPr lang="en-US"/>
        </a:p>
      </dgm:t>
    </dgm:pt>
    <dgm:pt modelId="{9BC5E50C-ACFF-41E1-9ADF-6273717CE2B8}">
      <dgm:prSet/>
      <dgm:spPr/>
      <dgm:t>
        <a:bodyPr/>
        <a:lstStyle/>
        <a:p>
          <a:r>
            <a:rPr lang="es-CO">
              <a:noFill/>
            </a:rPr>
            <a:t> </a:t>
          </a:r>
        </a:p>
      </dgm:t>
    </dgm:pt>
    <dgm:pt modelId="{7AC5EDCC-C515-48E9-9734-90E8BB369EED}" type="parTrans" cxnId="{C8E0692E-98C0-4790-A430-94A729AEDB1A}">
      <dgm:prSet/>
      <dgm:spPr/>
      <dgm:t>
        <a:bodyPr/>
        <a:lstStyle/>
        <a:p>
          <a:endParaRPr lang="es-CO"/>
        </a:p>
      </dgm:t>
    </dgm:pt>
    <dgm:pt modelId="{4CA34017-7B93-49E4-B6C2-290BB0F34E9A}" type="sibTrans" cxnId="{C8E0692E-98C0-4790-A430-94A729AEDB1A}">
      <dgm:prSet/>
      <dgm:spPr/>
      <dgm:t>
        <a:bodyPr/>
        <a:lstStyle/>
        <a:p>
          <a:endParaRPr lang="es-CO"/>
        </a:p>
      </dgm:t>
    </dgm:pt>
    <dgm:pt modelId="{7038302C-00AC-4351-A19D-C9968B41F3E3}">
      <dgm:prSet/>
      <dgm:spPr/>
      <dgm:t>
        <a:bodyPr/>
        <a:lstStyle/>
        <a:p>
          <a:r>
            <a:rPr lang="es-CO">
              <a:noFill/>
            </a:rPr>
            <a:t> </a:t>
          </a:r>
        </a:p>
      </dgm:t>
    </dgm:pt>
    <dgm:pt modelId="{33609283-8C9C-42AC-A3F9-EDC347BA3D22}" type="parTrans" cxnId="{D9229D24-B6FA-489A-AC97-A778427366FE}">
      <dgm:prSet/>
      <dgm:spPr/>
      <dgm:t>
        <a:bodyPr/>
        <a:lstStyle/>
        <a:p>
          <a:endParaRPr lang="es-CO"/>
        </a:p>
      </dgm:t>
    </dgm:pt>
    <dgm:pt modelId="{A967280D-2764-4920-9B90-579E484AD84C}" type="sibTrans" cxnId="{D9229D24-B6FA-489A-AC97-A778427366FE}">
      <dgm:prSet/>
      <dgm:spPr/>
      <dgm:t>
        <a:bodyPr/>
        <a:lstStyle/>
        <a:p>
          <a:endParaRPr lang="es-CO"/>
        </a:p>
      </dgm:t>
    </dgm:pt>
    <dgm:pt modelId="{1FE9BD7A-16A6-40C9-AB4E-E1E14DB75C23}">
      <dgm:prSet/>
      <dgm:spPr/>
      <dgm:t>
        <a:bodyPr/>
        <a:lstStyle/>
        <a:p>
          <a:r>
            <a:rPr lang="es-CO">
              <a:noFill/>
            </a:rPr>
            <a:t> </a:t>
          </a:r>
        </a:p>
      </dgm:t>
    </dgm:pt>
    <dgm:pt modelId="{35D4108B-2B60-45F1-ADD0-1D31886623E8}" type="parTrans" cxnId="{2BD66638-7617-409C-967D-133F60084383}">
      <dgm:prSet/>
      <dgm:spPr/>
      <dgm:t>
        <a:bodyPr/>
        <a:lstStyle/>
        <a:p>
          <a:endParaRPr lang="es-CO"/>
        </a:p>
      </dgm:t>
    </dgm:pt>
    <dgm:pt modelId="{1E5CC329-463A-4839-B62F-6C792C534001}" type="sibTrans" cxnId="{2BD66638-7617-409C-967D-133F60084383}">
      <dgm:prSet/>
      <dgm:spPr/>
      <dgm:t>
        <a:bodyPr/>
        <a:lstStyle/>
        <a:p>
          <a:endParaRPr lang="es-CO"/>
        </a:p>
      </dgm:t>
    </dgm:pt>
    <dgm:pt modelId="{50A042F5-AD3D-494F-9B84-DCBE4AF9B7A9}" type="pres">
      <dgm:prSet presAssocID="{C34F18DA-DE8E-44BC-91E7-0F90B60402F2}" presName="linear" presStyleCnt="0">
        <dgm:presLayoutVars>
          <dgm:animLvl val="lvl"/>
          <dgm:resizeHandles val="exact"/>
        </dgm:presLayoutVars>
      </dgm:prSet>
      <dgm:spPr/>
    </dgm:pt>
    <dgm:pt modelId="{9103214E-3570-4F38-9106-5D973B795116}" type="pres">
      <dgm:prSet presAssocID="{63B37FED-8076-450A-A07C-F59B8CAA941E}" presName="parentText" presStyleLbl="node1" presStyleIdx="0" presStyleCnt="1" custLinFactNeighborX="0" custLinFactNeighborY="-9831">
        <dgm:presLayoutVars>
          <dgm:chMax val="0"/>
          <dgm:bulletEnabled val="1"/>
        </dgm:presLayoutVars>
      </dgm:prSet>
      <dgm:spPr/>
    </dgm:pt>
    <dgm:pt modelId="{2D84283A-94E3-45DE-B1CF-C3B24236C111}" type="pres">
      <dgm:prSet presAssocID="{63B37FED-8076-450A-A07C-F59B8CAA941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927CC0B-D647-4163-8768-EC0A3EC57964}" type="presOf" srcId="{7038302C-00AC-4351-A19D-C9968B41F3E3}" destId="{2D84283A-94E3-45DE-B1CF-C3B24236C111}" srcOrd="0" destOrd="2" presId="urn:microsoft.com/office/officeart/2005/8/layout/vList2"/>
    <dgm:cxn modelId="{CB07F80B-0596-4E6A-94CB-EC226AC433E6}" srcId="{63B37FED-8076-450A-A07C-F59B8CAA941E}" destId="{2D77AF2D-89D9-4BDF-BE4F-FEBBE254898C}" srcOrd="0" destOrd="0" parTransId="{A857409F-3CC2-44B3-8D79-E022A21A0BA6}" sibTransId="{D2A30601-C4B0-4FB4-A00A-EA4EFE008EA6}"/>
    <dgm:cxn modelId="{E41BBB11-7D4C-412C-8415-046DDBA936B4}" type="presOf" srcId="{C34F18DA-DE8E-44BC-91E7-0F90B60402F2}" destId="{50A042F5-AD3D-494F-9B84-DCBE4AF9B7A9}" srcOrd="0" destOrd="0" presId="urn:microsoft.com/office/officeart/2005/8/layout/vList2"/>
    <dgm:cxn modelId="{D9229D24-B6FA-489A-AC97-A778427366FE}" srcId="{63B37FED-8076-450A-A07C-F59B8CAA941E}" destId="{7038302C-00AC-4351-A19D-C9968B41F3E3}" srcOrd="2" destOrd="0" parTransId="{33609283-8C9C-42AC-A3F9-EDC347BA3D22}" sibTransId="{A967280D-2764-4920-9B90-579E484AD84C}"/>
    <dgm:cxn modelId="{C8E0692E-98C0-4790-A430-94A729AEDB1A}" srcId="{63B37FED-8076-450A-A07C-F59B8CAA941E}" destId="{9BC5E50C-ACFF-41E1-9ADF-6273717CE2B8}" srcOrd="1" destOrd="0" parTransId="{7AC5EDCC-C515-48E9-9734-90E8BB369EED}" sibTransId="{4CA34017-7B93-49E4-B6C2-290BB0F34E9A}"/>
    <dgm:cxn modelId="{85AAE333-1D0B-4804-9EB8-4AE09A167A18}" type="presOf" srcId="{9BC5E50C-ACFF-41E1-9ADF-6273717CE2B8}" destId="{2D84283A-94E3-45DE-B1CF-C3B24236C111}" srcOrd="0" destOrd="1" presId="urn:microsoft.com/office/officeart/2005/8/layout/vList2"/>
    <dgm:cxn modelId="{2BD66638-7617-409C-967D-133F60084383}" srcId="{63B37FED-8076-450A-A07C-F59B8CAA941E}" destId="{1FE9BD7A-16A6-40C9-AB4E-E1E14DB75C23}" srcOrd="3" destOrd="0" parTransId="{35D4108B-2B60-45F1-ADD0-1D31886623E8}" sibTransId="{1E5CC329-463A-4839-B62F-6C792C534001}"/>
    <dgm:cxn modelId="{CC348639-4710-4346-A5E5-D19CBC09BEF0}" type="presOf" srcId="{1FE9BD7A-16A6-40C9-AB4E-E1E14DB75C23}" destId="{2D84283A-94E3-45DE-B1CF-C3B24236C111}" srcOrd="0" destOrd="3" presId="urn:microsoft.com/office/officeart/2005/8/layout/vList2"/>
    <dgm:cxn modelId="{174B053C-55A7-4637-BC98-30FA2DC52FD1}" type="presOf" srcId="{63B37FED-8076-450A-A07C-F59B8CAA941E}" destId="{9103214E-3570-4F38-9106-5D973B795116}" srcOrd="0" destOrd="0" presId="urn:microsoft.com/office/officeart/2005/8/layout/vList2"/>
    <dgm:cxn modelId="{87833D91-8F63-4816-9424-A571278037F7}" type="presOf" srcId="{2D77AF2D-89D9-4BDF-BE4F-FEBBE254898C}" destId="{2D84283A-94E3-45DE-B1CF-C3B24236C111}" srcOrd="0" destOrd="0" presId="urn:microsoft.com/office/officeart/2005/8/layout/vList2"/>
    <dgm:cxn modelId="{30D02CD9-4201-4CC7-B15F-7B2465E7B9E9}" srcId="{C34F18DA-DE8E-44BC-91E7-0F90B60402F2}" destId="{63B37FED-8076-450A-A07C-F59B8CAA941E}" srcOrd="0" destOrd="0" parTransId="{CB0EF70D-1CE3-46BB-BC7F-B927E334CDAE}" sibTransId="{9A33DDF9-2BDC-4460-9ADD-BEDDF69887FA}"/>
    <dgm:cxn modelId="{F22FA534-C412-4D35-9667-5B821BBF6CBC}" type="presParOf" srcId="{50A042F5-AD3D-494F-9B84-DCBE4AF9B7A9}" destId="{9103214E-3570-4F38-9106-5D973B795116}" srcOrd="0" destOrd="0" presId="urn:microsoft.com/office/officeart/2005/8/layout/vList2"/>
    <dgm:cxn modelId="{D0C679CD-86F8-4ECB-A5B5-746DE8224EA4}" type="presParOf" srcId="{50A042F5-AD3D-494F-9B84-DCBE4AF9B7A9}" destId="{2D84283A-94E3-45DE-B1CF-C3B24236C11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34F18DA-DE8E-44BC-91E7-0F90B60402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B37FED-8076-450A-A07C-F59B8CAA941E}">
      <dgm:prSet/>
      <dgm:spPr>
        <a:solidFill>
          <a:schemeClr val="accent6"/>
        </a:solidFill>
      </dgm:spPr>
      <dgm:t>
        <a:bodyPr/>
        <a:lstStyle/>
        <a:p>
          <a:r>
            <a:rPr lang="es-ES" b="1" dirty="0"/>
            <a:t>Componentes</a:t>
          </a:r>
          <a:endParaRPr lang="en-US" dirty="0"/>
        </a:p>
      </dgm:t>
    </dgm:pt>
    <dgm:pt modelId="{CB0EF70D-1CE3-46BB-BC7F-B927E334CDAE}" type="parTrans" cxnId="{30D02CD9-4201-4CC7-B15F-7B2465E7B9E9}">
      <dgm:prSet/>
      <dgm:spPr/>
      <dgm:t>
        <a:bodyPr/>
        <a:lstStyle/>
        <a:p>
          <a:endParaRPr lang="en-US"/>
        </a:p>
      </dgm:t>
    </dgm:pt>
    <dgm:pt modelId="{9A33DDF9-2BDC-4460-9ADD-BEDDF69887FA}" type="sibTrans" cxnId="{30D02CD9-4201-4CC7-B15F-7B2465E7B9E9}">
      <dgm:prSet/>
      <dgm:spPr/>
      <dgm:t>
        <a:bodyPr/>
        <a:lstStyle/>
        <a:p>
          <a:endParaRPr lang="en-US"/>
        </a:p>
      </dgm:t>
    </dgm:pt>
    <dgm:pt modelId="{2D77AF2D-89D9-4BDF-BE4F-FEBBE254898C}">
      <dgm:prSet/>
      <dgm:spPr/>
      <dgm:t>
        <a:bodyPr/>
        <a:lstStyle/>
        <a:p>
          <a:r>
            <a:rPr lang="es-CO" b="0" dirty="0"/>
            <a:t>Sensor LM35, por cada grado centígrado aumenta 10mV de manera lineal</a:t>
          </a:r>
          <a:endParaRPr lang="en-US" b="0" dirty="0"/>
        </a:p>
      </dgm:t>
    </dgm:pt>
    <dgm:pt modelId="{A857409F-3CC2-44B3-8D79-E022A21A0BA6}" type="parTrans" cxnId="{CB07F80B-0596-4E6A-94CB-EC226AC433E6}">
      <dgm:prSet/>
      <dgm:spPr/>
      <dgm:t>
        <a:bodyPr/>
        <a:lstStyle/>
        <a:p>
          <a:endParaRPr lang="en-US"/>
        </a:p>
      </dgm:t>
    </dgm:pt>
    <dgm:pt modelId="{D2A30601-C4B0-4FB4-A00A-EA4EFE008EA6}" type="sibTrans" cxnId="{CB07F80B-0596-4E6A-94CB-EC226AC433E6}">
      <dgm:prSet/>
      <dgm:spPr/>
      <dgm:t>
        <a:bodyPr/>
        <a:lstStyle/>
        <a:p>
          <a:endParaRPr lang="en-US"/>
        </a:p>
      </dgm:t>
    </dgm:pt>
    <dgm:pt modelId="{9BC5E50C-ACFF-41E1-9ADF-6273717CE2B8}">
      <dgm:prSet/>
      <dgm:spPr/>
      <dgm:t>
        <a:bodyPr/>
        <a:lstStyle/>
        <a:p>
          <a:r>
            <a:rPr lang="es-MX" b="0" dirty="0"/>
            <a:t>Amplificador LM324</a:t>
          </a:r>
          <a:endParaRPr lang="es-CO" b="0" dirty="0"/>
        </a:p>
      </dgm:t>
    </dgm:pt>
    <dgm:pt modelId="{7AC5EDCC-C515-48E9-9734-90E8BB369EED}" type="parTrans" cxnId="{C8E0692E-98C0-4790-A430-94A729AEDB1A}">
      <dgm:prSet/>
      <dgm:spPr/>
      <dgm:t>
        <a:bodyPr/>
        <a:lstStyle/>
        <a:p>
          <a:endParaRPr lang="es-CO"/>
        </a:p>
      </dgm:t>
    </dgm:pt>
    <dgm:pt modelId="{4CA34017-7B93-49E4-B6C2-290BB0F34E9A}" type="sibTrans" cxnId="{C8E0692E-98C0-4790-A430-94A729AEDB1A}">
      <dgm:prSet/>
      <dgm:spPr/>
      <dgm:t>
        <a:bodyPr/>
        <a:lstStyle/>
        <a:p>
          <a:endParaRPr lang="es-CO"/>
        </a:p>
      </dgm:t>
    </dgm:pt>
    <mc:AlternateContent xmlns:mc="http://schemas.openxmlformats.org/markup-compatibility/2006" xmlns:a14="http://schemas.microsoft.com/office/drawing/2010/main">
      <mc:Choice Requires="a14">
        <dgm:pt modelId="{7038302C-00AC-4351-A19D-C9968B41F3E3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CO" b="0" i="1" dirty="0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s-CO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CO" b="0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s-CO" b="0" i="1" dirty="0" smtClean="0">
                        <a:latin typeface="Cambria Math" panose="02040503050406030204" pitchFamily="18" charset="0"/>
                      </a:rPr>
                      <m:t> (1+</m:t>
                    </m:r>
                    <m:f>
                      <m:f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O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CO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O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s-CO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den>
                    </m:f>
                    <m:r>
                      <a:rPr lang="es-CO" b="0" i="1" dirty="0" smtClean="0">
                        <a:latin typeface="Cambria Math" panose="02040503050406030204" pitchFamily="18" charset="0"/>
                      </a:rPr>
                      <m:t> )</m:t>
                    </m:r>
                  </m:oMath>
                </m:oMathPara>
              </a14:m>
              <a:endParaRPr lang="es-CO" b="0" dirty="0"/>
            </a:p>
          </dgm:t>
        </dgm:pt>
      </mc:Choice>
      <mc:Fallback xmlns="">
        <dgm:pt modelId="{7038302C-00AC-4351-A19D-C9968B41F3E3}">
          <dgm:prSet/>
          <dgm:spPr/>
          <dgm:t>
            <a:bodyPr/>
            <a:lstStyle/>
            <a:p>
              <a:r>
                <a:rPr lang="es-CO" b="0" i="0" dirty="0">
                  <a:latin typeface="Cambria Math" panose="02040503050406030204" pitchFamily="18" charset="0"/>
                </a:rPr>
                <a:t>𝑉_𝑜𝑢𝑡=𝑉_𝑖𝑛  (1+𝑅_𝑓/𝑅_𝑔   )</a:t>
              </a:r>
              <a:endParaRPr lang="es-CO" b="0" dirty="0"/>
            </a:p>
          </dgm:t>
        </dgm:pt>
      </mc:Fallback>
    </mc:AlternateContent>
    <dgm:pt modelId="{33609283-8C9C-42AC-A3F9-EDC347BA3D22}" type="parTrans" cxnId="{D9229D24-B6FA-489A-AC97-A778427366FE}">
      <dgm:prSet/>
      <dgm:spPr/>
      <dgm:t>
        <a:bodyPr/>
        <a:lstStyle/>
        <a:p>
          <a:endParaRPr lang="es-CO"/>
        </a:p>
      </dgm:t>
    </dgm:pt>
    <dgm:pt modelId="{A967280D-2764-4920-9B90-579E484AD84C}" type="sibTrans" cxnId="{D9229D24-B6FA-489A-AC97-A778427366FE}">
      <dgm:prSet/>
      <dgm:spPr/>
      <dgm:t>
        <a:bodyPr/>
        <a:lstStyle/>
        <a:p>
          <a:endParaRPr lang="es-CO"/>
        </a:p>
      </dgm:t>
    </dgm:pt>
    <mc:AlternateContent xmlns:mc="http://schemas.openxmlformats.org/markup-compatibility/2006" xmlns:a14="http://schemas.microsoft.com/office/drawing/2010/main">
      <mc:Choice Requires="a14">
        <dgm:pt modelId="{1FE9BD7A-16A6-40C9-AB4E-E1E14DB75C23}">
          <dgm:prSet/>
          <dgm:spPr/>
          <dgm:t>
            <a:bodyPr/>
            <a:lstStyle/>
            <a:p>
              <a:r>
                <a:rPr lang="es-MX" b="0" dirty="0"/>
                <a:t>Calculamos el valor de </a:t>
              </a:r>
              <a14:m>
                <m:oMath xmlns:m="http://schemas.openxmlformats.org/officeDocument/2006/math">
                  <m:sSub>
                    <m:sSubPr>
                      <m:ctrlPr>
                        <a:rPr lang="es-CO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s-MX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s-MX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</m:sub>
                  </m:sSub>
                  <m:r>
                    <a:rPr lang="es-MX" b="0" i="1" dirty="0" smtClean="0"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s-MX" b="0" dirty="0"/>
                <a:t>y </a:t>
              </a:r>
              <a14:m>
                <m:oMath xmlns:m="http://schemas.openxmlformats.org/officeDocument/2006/math">
                  <m:sSub>
                    <m:sSubPr>
                      <m:ctrlPr>
                        <a:rPr lang="es-CO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s-MX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s-MX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</m:sub>
                  </m:sSub>
                </m:oMath>
              </a14:m>
              <a:r>
                <a:rPr lang="es-MX" b="0" dirty="0"/>
                <a:t> de tal manera que la ganancia sea de 10 veces la entrada, para ello obtuvimos los siguientes valores</a:t>
              </a:r>
              <a:endParaRPr lang="es-CO" b="0" dirty="0"/>
            </a:p>
          </dgm:t>
        </dgm:pt>
      </mc:Choice>
      <mc:Fallback xmlns="">
        <dgm:pt modelId="{1FE9BD7A-16A6-40C9-AB4E-E1E14DB75C23}">
          <dgm:prSet/>
          <dgm:spPr/>
          <dgm:t>
            <a:bodyPr/>
            <a:lstStyle/>
            <a:p>
              <a:r>
                <a:rPr lang="es-MX" b="0" dirty="0"/>
                <a:t>Calculamos el valor de </a:t>
              </a:r>
              <a:r>
                <a:rPr lang="es-MX" b="0" i="0" dirty="0">
                  <a:latin typeface="Cambria Math" panose="02040503050406030204" pitchFamily="18" charset="0"/>
                </a:rPr>
                <a:t>𝑅</a:t>
              </a:r>
              <a:r>
                <a:rPr lang="es-CO" b="0" i="0" dirty="0">
                  <a:latin typeface="Cambria Math" panose="02040503050406030204" pitchFamily="18" charset="0"/>
                </a:rPr>
                <a:t>_</a:t>
              </a:r>
              <a:r>
                <a:rPr lang="es-MX" b="0" i="0" dirty="0">
                  <a:latin typeface="Cambria Math" panose="02040503050406030204" pitchFamily="18" charset="0"/>
                </a:rPr>
                <a:t>𝑓  </a:t>
              </a:r>
              <a:r>
                <a:rPr lang="es-MX" b="0" dirty="0"/>
                <a:t>y </a:t>
              </a:r>
              <a:r>
                <a:rPr lang="es-MX" b="0" i="0" dirty="0">
                  <a:latin typeface="Cambria Math" panose="02040503050406030204" pitchFamily="18" charset="0"/>
                </a:rPr>
                <a:t>𝑅</a:t>
              </a:r>
              <a:r>
                <a:rPr lang="es-CO" b="0" i="0" dirty="0">
                  <a:latin typeface="Cambria Math" panose="02040503050406030204" pitchFamily="18" charset="0"/>
                </a:rPr>
                <a:t>_</a:t>
              </a:r>
              <a:r>
                <a:rPr lang="es-MX" b="0" i="0" dirty="0">
                  <a:latin typeface="Cambria Math" panose="02040503050406030204" pitchFamily="18" charset="0"/>
                </a:rPr>
                <a:t>𝑔</a:t>
              </a:r>
              <a:r>
                <a:rPr lang="es-MX" b="0" dirty="0"/>
                <a:t> de tal manera que la ganancia sea de 10 veces la entrada, para ello obtuvimos los siguientes valores</a:t>
              </a:r>
              <a:endParaRPr lang="es-CO" b="0" dirty="0"/>
            </a:p>
          </dgm:t>
        </dgm:pt>
      </mc:Fallback>
    </mc:AlternateContent>
    <dgm:pt modelId="{35D4108B-2B60-45F1-ADD0-1D31886623E8}" type="parTrans" cxnId="{2BD66638-7617-409C-967D-133F60084383}">
      <dgm:prSet/>
      <dgm:spPr/>
      <dgm:t>
        <a:bodyPr/>
        <a:lstStyle/>
        <a:p>
          <a:endParaRPr lang="es-CO"/>
        </a:p>
      </dgm:t>
    </dgm:pt>
    <dgm:pt modelId="{1E5CC329-463A-4839-B62F-6C792C534001}" type="sibTrans" cxnId="{2BD66638-7617-409C-967D-133F60084383}">
      <dgm:prSet/>
      <dgm:spPr/>
      <dgm:t>
        <a:bodyPr/>
        <a:lstStyle/>
        <a:p>
          <a:endParaRPr lang="es-CO"/>
        </a:p>
      </dgm:t>
    </dgm:pt>
    <dgm:pt modelId="{50A042F5-AD3D-494F-9B84-DCBE4AF9B7A9}" type="pres">
      <dgm:prSet presAssocID="{C34F18DA-DE8E-44BC-91E7-0F90B60402F2}" presName="linear" presStyleCnt="0">
        <dgm:presLayoutVars>
          <dgm:animLvl val="lvl"/>
          <dgm:resizeHandles val="exact"/>
        </dgm:presLayoutVars>
      </dgm:prSet>
      <dgm:spPr/>
    </dgm:pt>
    <dgm:pt modelId="{9103214E-3570-4F38-9106-5D973B795116}" type="pres">
      <dgm:prSet presAssocID="{63B37FED-8076-450A-A07C-F59B8CAA941E}" presName="parentText" presStyleLbl="node1" presStyleIdx="0" presStyleCnt="1" custLinFactNeighborX="0" custLinFactNeighborY="-9831">
        <dgm:presLayoutVars>
          <dgm:chMax val="0"/>
          <dgm:bulletEnabled val="1"/>
        </dgm:presLayoutVars>
      </dgm:prSet>
      <dgm:spPr/>
    </dgm:pt>
    <dgm:pt modelId="{2D84283A-94E3-45DE-B1CF-C3B24236C111}" type="pres">
      <dgm:prSet presAssocID="{63B37FED-8076-450A-A07C-F59B8CAA941E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927CC0B-D647-4163-8768-EC0A3EC57964}" type="presOf" srcId="{7038302C-00AC-4351-A19D-C9968B41F3E3}" destId="{2D84283A-94E3-45DE-B1CF-C3B24236C111}" srcOrd="0" destOrd="2" presId="urn:microsoft.com/office/officeart/2005/8/layout/vList2"/>
    <dgm:cxn modelId="{CB07F80B-0596-4E6A-94CB-EC226AC433E6}" srcId="{63B37FED-8076-450A-A07C-F59B8CAA941E}" destId="{2D77AF2D-89D9-4BDF-BE4F-FEBBE254898C}" srcOrd="0" destOrd="0" parTransId="{A857409F-3CC2-44B3-8D79-E022A21A0BA6}" sibTransId="{D2A30601-C4B0-4FB4-A00A-EA4EFE008EA6}"/>
    <dgm:cxn modelId="{E41BBB11-7D4C-412C-8415-046DDBA936B4}" type="presOf" srcId="{C34F18DA-DE8E-44BC-91E7-0F90B60402F2}" destId="{50A042F5-AD3D-494F-9B84-DCBE4AF9B7A9}" srcOrd="0" destOrd="0" presId="urn:microsoft.com/office/officeart/2005/8/layout/vList2"/>
    <dgm:cxn modelId="{D9229D24-B6FA-489A-AC97-A778427366FE}" srcId="{63B37FED-8076-450A-A07C-F59B8CAA941E}" destId="{7038302C-00AC-4351-A19D-C9968B41F3E3}" srcOrd="2" destOrd="0" parTransId="{33609283-8C9C-42AC-A3F9-EDC347BA3D22}" sibTransId="{A967280D-2764-4920-9B90-579E484AD84C}"/>
    <dgm:cxn modelId="{C8E0692E-98C0-4790-A430-94A729AEDB1A}" srcId="{63B37FED-8076-450A-A07C-F59B8CAA941E}" destId="{9BC5E50C-ACFF-41E1-9ADF-6273717CE2B8}" srcOrd="1" destOrd="0" parTransId="{7AC5EDCC-C515-48E9-9734-90E8BB369EED}" sibTransId="{4CA34017-7B93-49E4-B6C2-290BB0F34E9A}"/>
    <dgm:cxn modelId="{85AAE333-1D0B-4804-9EB8-4AE09A167A18}" type="presOf" srcId="{9BC5E50C-ACFF-41E1-9ADF-6273717CE2B8}" destId="{2D84283A-94E3-45DE-B1CF-C3B24236C111}" srcOrd="0" destOrd="1" presId="urn:microsoft.com/office/officeart/2005/8/layout/vList2"/>
    <dgm:cxn modelId="{2BD66638-7617-409C-967D-133F60084383}" srcId="{63B37FED-8076-450A-A07C-F59B8CAA941E}" destId="{1FE9BD7A-16A6-40C9-AB4E-E1E14DB75C23}" srcOrd="3" destOrd="0" parTransId="{35D4108B-2B60-45F1-ADD0-1D31886623E8}" sibTransId="{1E5CC329-463A-4839-B62F-6C792C534001}"/>
    <dgm:cxn modelId="{CC348639-4710-4346-A5E5-D19CBC09BEF0}" type="presOf" srcId="{1FE9BD7A-16A6-40C9-AB4E-E1E14DB75C23}" destId="{2D84283A-94E3-45DE-B1CF-C3B24236C111}" srcOrd="0" destOrd="3" presId="urn:microsoft.com/office/officeart/2005/8/layout/vList2"/>
    <dgm:cxn modelId="{174B053C-55A7-4637-BC98-30FA2DC52FD1}" type="presOf" srcId="{63B37FED-8076-450A-A07C-F59B8CAA941E}" destId="{9103214E-3570-4F38-9106-5D973B795116}" srcOrd="0" destOrd="0" presId="urn:microsoft.com/office/officeart/2005/8/layout/vList2"/>
    <dgm:cxn modelId="{87833D91-8F63-4816-9424-A571278037F7}" type="presOf" srcId="{2D77AF2D-89D9-4BDF-BE4F-FEBBE254898C}" destId="{2D84283A-94E3-45DE-B1CF-C3B24236C111}" srcOrd="0" destOrd="0" presId="urn:microsoft.com/office/officeart/2005/8/layout/vList2"/>
    <dgm:cxn modelId="{30D02CD9-4201-4CC7-B15F-7B2465E7B9E9}" srcId="{C34F18DA-DE8E-44BC-91E7-0F90B60402F2}" destId="{63B37FED-8076-450A-A07C-F59B8CAA941E}" srcOrd="0" destOrd="0" parTransId="{CB0EF70D-1CE3-46BB-BC7F-B927E334CDAE}" sibTransId="{9A33DDF9-2BDC-4460-9ADD-BEDDF69887FA}"/>
    <dgm:cxn modelId="{F22FA534-C412-4D35-9667-5B821BBF6CBC}" type="presParOf" srcId="{50A042F5-AD3D-494F-9B84-DCBE4AF9B7A9}" destId="{9103214E-3570-4F38-9106-5D973B795116}" srcOrd="0" destOrd="0" presId="urn:microsoft.com/office/officeart/2005/8/layout/vList2"/>
    <dgm:cxn modelId="{D0C679CD-86F8-4ECB-A5B5-746DE8224EA4}" type="presParOf" srcId="{50A042F5-AD3D-494F-9B84-DCBE4AF9B7A9}" destId="{2D84283A-94E3-45DE-B1CF-C3B24236C11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3214E-3570-4F38-9106-5D973B795116}">
      <dsp:nvSpPr>
        <dsp:cNvPr id="0" name=""/>
        <dsp:cNvSpPr/>
      </dsp:nvSpPr>
      <dsp:spPr>
        <a:xfrm>
          <a:off x="0" y="49270"/>
          <a:ext cx="3369551" cy="719549"/>
        </a:xfrm>
        <a:prstGeom prst="roundRect">
          <a:avLst/>
        </a:prstGeom>
        <a:solidFill>
          <a:srgbClr val="0B693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Elementos</a:t>
          </a:r>
          <a:endParaRPr lang="en-US" sz="3000" kern="1200" dirty="0"/>
        </a:p>
      </dsp:txBody>
      <dsp:txXfrm>
        <a:off x="35125" y="84395"/>
        <a:ext cx="3299301" cy="649299"/>
      </dsp:txXfrm>
    </dsp:sp>
    <dsp:sp modelId="{2D84283A-94E3-45DE-B1CF-C3B24236C111}">
      <dsp:nvSpPr>
        <dsp:cNvPr id="0" name=""/>
        <dsp:cNvSpPr/>
      </dsp:nvSpPr>
      <dsp:spPr>
        <a:xfrm>
          <a:off x="0" y="815884"/>
          <a:ext cx="3369551" cy="1583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983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s-CO" sz="2300" b="0" kern="1200" dirty="0"/>
            <a:t>Resistencia de </a:t>
          </a:r>
          <a14:m xmlns:a14="http://schemas.microsoft.com/office/drawing/2010/main">
            <m:oMath xmlns:m="http://schemas.openxmlformats.org/officeDocument/2006/math">
              <m:r>
                <a:rPr lang="es-CO" sz="2300" b="0" i="0" kern="1200" smtClean="0">
                  <a:latin typeface="Cambria Math" panose="02040503050406030204" pitchFamily="18" charset="0"/>
                </a:rPr>
                <m:t>220</m:t>
              </m:r>
              <m:r>
                <m:rPr>
                  <m:sty m:val="p"/>
                </m:rPr>
                <a:rPr lang="es-CO" sz="2300" b="0" i="0" kern="1200" smtClean="0">
                  <a:latin typeface="Cambria Math" panose="02040503050406030204" pitchFamily="18" charset="0"/>
                </a:rPr>
                <m:t>Ω</m:t>
              </m:r>
            </m:oMath>
          </a14:m>
          <a:r>
            <a:rPr lang="es-CO" sz="2300" b="0" kern="1200" dirty="0"/>
            <a:t> </a:t>
          </a:r>
          <a:endParaRPr lang="en-US" sz="2300" b="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300" b="0" kern="1200" dirty="0"/>
            <a:t>Resistencia de </a:t>
          </a:r>
          <a14:m xmlns:a14="http://schemas.microsoft.com/office/drawing/2010/main">
            <m:oMath xmlns:m="http://schemas.openxmlformats.org/officeDocument/2006/math">
              <m:r>
                <a:rPr lang="es-CO" sz="2300" b="0" i="1" kern="1200" smtClean="0">
                  <a:latin typeface="Cambria Math" panose="02040503050406030204" pitchFamily="18" charset="0"/>
                </a:rPr>
                <m:t>1</m:t>
              </m:r>
              <m:r>
                <a:rPr lang="es-CO" sz="2300" b="0" i="1" kern="1200" smtClean="0">
                  <a:latin typeface="Cambria Math" panose="02040503050406030204" pitchFamily="18" charset="0"/>
                </a:rPr>
                <m:t>𝑘</m:t>
              </m:r>
              <m:r>
                <m:rPr>
                  <m:sty m:val="p"/>
                </m:rPr>
                <a:rPr lang="es-CO" sz="2300" b="0" i="0" kern="1200" smtClean="0">
                  <a:latin typeface="Cambria Math" panose="02040503050406030204" pitchFamily="18" charset="0"/>
                </a:rPr>
                <m:t>Ω</m:t>
              </m:r>
            </m:oMath>
          </a14:m>
          <a:endParaRPr lang="en-US" sz="2300" b="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s-MX" sz="2300" b="0" kern="1200" dirty="0"/>
            <a:t>Capacitor de </a:t>
          </a:r>
          <a14:m xmlns:a14="http://schemas.microsoft.com/office/drawing/2010/main">
            <m:oMath xmlns:m="http://schemas.openxmlformats.org/officeDocument/2006/math">
              <m:r>
                <a:rPr lang="es-CO" sz="2300" b="0" i="1" kern="1200" smtClean="0">
                  <a:latin typeface="Cambria Math" panose="02040503050406030204" pitchFamily="18" charset="0"/>
                </a:rPr>
                <m:t>2200</m:t>
              </m:r>
              <m:r>
                <a:rPr lang="es-CO" sz="23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𝜇</m:t>
              </m:r>
              <m:r>
                <a:rPr lang="es-CO" sz="23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𝐹</m:t>
              </m:r>
            </m:oMath>
          </a14:m>
          <a:endParaRPr lang="en-US" sz="2300" b="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300" b="0" kern="1200" dirty="0" err="1"/>
            <a:t>Diodo</a:t>
          </a:r>
          <a:r>
            <a:rPr lang="en-US" sz="2300" b="0" kern="1200" dirty="0"/>
            <a:t> LED de color </a:t>
          </a:r>
          <a:r>
            <a:rPr lang="en-US" sz="2300" b="0" kern="1200" dirty="0" err="1"/>
            <a:t>rojo</a:t>
          </a:r>
          <a:endParaRPr lang="en-US" sz="2300" b="0" kern="1200" dirty="0"/>
        </a:p>
      </dsp:txBody>
      <dsp:txXfrm>
        <a:off x="0" y="815884"/>
        <a:ext cx="3369551" cy="15835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3214E-3570-4F38-9106-5D973B795116}">
      <dsp:nvSpPr>
        <dsp:cNvPr id="0" name=""/>
        <dsp:cNvSpPr/>
      </dsp:nvSpPr>
      <dsp:spPr>
        <a:xfrm>
          <a:off x="0" y="0"/>
          <a:ext cx="3919380" cy="623610"/>
        </a:xfrm>
        <a:prstGeom prst="roundRect">
          <a:avLst/>
        </a:prstGeom>
        <a:solidFill>
          <a:srgbClr val="0B693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600" kern="1200" noProof="0" dirty="0"/>
            <a:t>Elementos</a:t>
          </a:r>
        </a:p>
      </dsp:txBody>
      <dsp:txXfrm>
        <a:off x="30442" y="30442"/>
        <a:ext cx="3858496" cy="562726"/>
      </dsp:txXfrm>
    </dsp:sp>
    <dsp:sp modelId="{2D84283A-94E3-45DE-B1CF-C3B24236C111}">
      <dsp:nvSpPr>
        <dsp:cNvPr id="0" name=""/>
        <dsp:cNvSpPr/>
      </dsp:nvSpPr>
      <dsp:spPr>
        <a:xfrm>
          <a:off x="0" y="679558"/>
          <a:ext cx="3919380" cy="2314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4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s-CO" sz="2000" b="0" kern="1200" dirty="0"/>
            <a:t>Sensor de temperatura LM35</a:t>
          </a:r>
          <a:endParaRPr lang="en-US" sz="2000" b="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s-MX" sz="2000" b="0" kern="1200" dirty="0"/>
            <a:t>Amplificador LM324</a:t>
          </a:r>
          <a:endParaRPr lang="en-US" sz="2000" b="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000" b="0" kern="1200" dirty="0"/>
            <a:t>Resistencias de </a:t>
          </a:r>
          <a14:m xmlns:a14="http://schemas.microsoft.com/office/drawing/2010/main">
            <m:oMath xmlns:m="http://schemas.openxmlformats.org/officeDocument/2006/math">
              <m:r>
                <a:rPr lang="es-CO" sz="2000" b="0" i="1" kern="1200" smtClean="0">
                  <a:latin typeface="Cambria Math" panose="02040503050406030204" pitchFamily="18" charset="0"/>
                </a:rPr>
                <m:t>10</m:t>
              </m:r>
              <m:r>
                <a:rPr lang="es-CO" sz="2000" b="0" i="1" kern="1200" smtClean="0">
                  <a:latin typeface="Cambria Math" panose="02040503050406030204" pitchFamily="18" charset="0"/>
                </a:rPr>
                <m:t>𝑘</m:t>
              </m:r>
              <m:r>
                <m:rPr>
                  <m:sty m:val="p"/>
                </m:rPr>
                <a:rPr lang="es-CO" sz="2000" b="0" i="0" kern="1200" smtClean="0">
                  <a:latin typeface="Cambria Math" panose="02040503050406030204" pitchFamily="18" charset="0"/>
                </a:rPr>
                <m:t>Ω</m:t>
              </m:r>
            </m:oMath>
          </a14:m>
          <a:r>
            <a:rPr lang="en-US" sz="2000" b="0" kern="1200" dirty="0"/>
            <a:t>, 9</a:t>
          </a:r>
          <a14:m xmlns:a14="http://schemas.microsoft.com/office/drawing/2010/main">
            <m:oMath xmlns:m="http://schemas.openxmlformats.org/officeDocument/2006/math">
              <m:r>
                <a:rPr lang="es-CO" sz="2000" b="0" i="1" kern="1200" smtClean="0">
                  <a:latin typeface="Cambria Math" panose="02040503050406030204" pitchFamily="18" charset="0"/>
                </a:rPr>
                <m:t>𝑘</m:t>
              </m:r>
              <m:r>
                <m:rPr>
                  <m:sty m:val="p"/>
                </m:rPr>
                <a:rPr lang="es-CO" sz="2000" b="0" i="0" kern="1200" smtClean="0">
                  <a:latin typeface="Cambria Math" panose="02040503050406030204" pitchFamily="18" charset="0"/>
                </a:rPr>
                <m:t>Ω</m:t>
              </m:r>
            </m:oMath>
          </a14:m>
          <a:r>
            <a:rPr lang="en-US" sz="2000" b="0" kern="1200" dirty="0"/>
            <a:t> y 1</a:t>
          </a:r>
          <a14:m xmlns:a14="http://schemas.microsoft.com/office/drawing/2010/main">
            <m:oMath xmlns:m="http://schemas.openxmlformats.org/officeDocument/2006/math">
              <m:r>
                <a:rPr lang="es-CO" sz="2000" b="0" i="1" kern="1200" smtClean="0">
                  <a:latin typeface="Cambria Math" panose="02040503050406030204" pitchFamily="18" charset="0"/>
                </a:rPr>
                <m:t>𝑘</m:t>
              </m:r>
              <m:r>
                <m:rPr>
                  <m:sty m:val="p"/>
                </m:rPr>
                <a:rPr lang="es-CO" sz="2000" b="0" i="0" kern="1200" smtClean="0">
                  <a:latin typeface="Cambria Math" panose="02040503050406030204" pitchFamily="18" charset="0"/>
                </a:rPr>
                <m:t>Ω</m:t>
              </m:r>
            </m:oMath>
          </a14:m>
          <a:endParaRPr lang="en-US" sz="2000" b="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000" b="0" kern="1200" dirty="0" err="1"/>
            <a:t>Potenciometro</a:t>
          </a:r>
          <a:r>
            <a:rPr lang="en-US" sz="2000" b="0" kern="1200" dirty="0"/>
            <a:t> de </a:t>
          </a:r>
          <a14:m xmlns:a14="http://schemas.microsoft.com/office/drawing/2010/main">
            <m:oMath xmlns:m="http://schemas.openxmlformats.org/officeDocument/2006/math">
              <m:r>
                <a:rPr lang="es-CO" sz="2000" b="0" i="1" kern="1200" smtClean="0">
                  <a:latin typeface="Cambria Math" panose="02040503050406030204" pitchFamily="18" charset="0"/>
                </a:rPr>
                <m:t>10</m:t>
              </m:r>
              <m:r>
                <a:rPr lang="es-CO" sz="2000" b="0" i="1" kern="1200" smtClean="0">
                  <a:latin typeface="Cambria Math" panose="02040503050406030204" pitchFamily="18" charset="0"/>
                </a:rPr>
                <m:t>𝑘</m:t>
              </m:r>
              <m:r>
                <m:rPr>
                  <m:sty m:val="p"/>
                </m:rPr>
                <a:rPr lang="es-CO" sz="2000" b="0" i="0" kern="1200" smtClean="0">
                  <a:latin typeface="Cambria Math" panose="02040503050406030204" pitchFamily="18" charset="0"/>
                </a:rPr>
                <m:t>Ω</m:t>
              </m:r>
            </m:oMath>
          </a14:m>
          <a:endParaRPr lang="en-US" sz="2000" b="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000" b="0" kern="1200" dirty="0" err="1"/>
            <a:t>Diodos</a:t>
          </a:r>
          <a:r>
            <a:rPr lang="en-US" sz="2000" b="0" kern="1200" dirty="0"/>
            <a:t> LED de color </a:t>
          </a:r>
          <a:r>
            <a:rPr lang="en-US" sz="2000" b="0" kern="1200" dirty="0" err="1"/>
            <a:t>azul</a:t>
          </a:r>
          <a:r>
            <a:rPr lang="en-US" sz="2000" b="0" kern="1200" dirty="0"/>
            <a:t>, </a:t>
          </a:r>
          <a:r>
            <a:rPr lang="en-US" sz="2000" b="0" kern="1200" dirty="0" err="1"/>
            <a:t>amarillo</a:t>
          </a:r>
          <a:r>
            <a:rPr lang="en-US" sz="2000" b="0" kern="1200" dirty="0"/>
            <a:t>, </a:t>
          </a:r>
          <a:r>
            <a:rPr lang="en-US" sz="2000" b="0" kern="1200" dirty="0" err="1"/>
            <a:t>verde</a:t>
          </a:r>
          <a:r>
            <a:rPr lang="en-US" sz="2000" b="0" kern="1200" dirty="0"/>
            <a:t>, rojo</a:t>
          </a:r>
        </a:p>
      </dsp:txBody>
      <dsp:txXfrm>
        <a:off x="0" y="679558"/>
        <a:ext cx="3919380" cy="2314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3214E-3570-4F38-9106-5D973B795116}">
      <dsp:nvSpPr>
        <dsp:cNvPr id="0" name=""/>
        <dsp:cNvSpPr/>
      </dsp:nvSpPr>
      <dsp:spPr>
        <a:xfrm>
          <a:off x="0" y="0"/>
          <a:ext cx="8098535" cy="671580"/>
        </a:xfrm>
        <a:prstGeom prst="round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 dirty="0"/>
            <a:t>Componentes</a:t>
          </a:r>
          <a:endParaRPr lang="en-US" sz="2800" kern="1200" dirty="0"/>
        </a:p>
      </dsp:txBody>
      <dsp:txXfrm>
        <a:off x="32784" y="32784"/>
        <a:ext cx="8032967" cy="606012"/>
      </dsp:txXfrm>
    </dsp:sp>
    <dsp:sp modelId="{2D84283A-94E3-45DE-B1CF-C3B24236C111}">
      <dsp:nvSpPr>
        <dsp:cNvPr id="0" name=""/>
        <dsp:cNvSpPr/>
      </dsp:nvSpPr>
      <dsp:spPr>
        <a:xfrm>
          <a:off x="0" y="798906"/>
          <a:ext cx="8098535" cy="243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712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CO" sz="2200" b="0" kern="1200" dirty="0"/>
            <a:t>Sensor LM35, por cada grado centígrado aumenta 10mV de manera lineal</a:t>
          </a:r>
          <a:endParaRPr lang="en-US" sz="2200" b="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2200" b="0" kern="1200" dirty="0"/>
            <a:t>Amplificador LM324</a:t>
          </a:r>
          <a:endParaRPr lang="es-CO" sz="2200" b="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s-CO" sz="22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s-CO" sz="2200" b="0" i="1" kern="1200" dirty="0" smtClean="0">
                      <a:latin typeface="Cambria Math" panose="02040503050406030204" pitchFamily="18" charset="0"/>
                    </a:rPr>
                    <m:t>𝑉</m:t>
                  </m:r>
                </m:e>
                <m:sub>
                  <m:r>
                    <a:rPr lang="es-CO" sz="2200" b="0" i="1" kern="1200" dirty="0" smtClean="0">
                      <a:latin typeface="Cambria Math" panose="02040503050406030204" pitchFamily="18" charset="0"/>
                    </a:rPr>
                    <m:t>𝑜𝑢𝑡</m:t>
                  </m:r>
                </m:sub>
              </m:sSub>
              <m:r>
                <a:rPr lang="es-CO" sz="2200" b="0" i="1" kern="1200" dirty="0" smtClean="0"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es-CO" sz="22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s-CO" sz="2200" b="0" i="1" kern="1200" dirty="0" smtClean="0">
                      <a:latin typeface="Cambria Math" panose="02040503050406030204" pitchFamily="18" charset="0"/>
                    </a:rPr>
                    <m:t>𝑉</m:t>
                  </m:r>
                </m:e>
                <m:sub>
                  <m:r>
                    <a:rPr lang="es-CO" sz="2200" b="0" i="1" kern="1200" dirty="0" smtClean="0">
                      <a:latin typeface="Cambria Math" panose="02040503050406030204" pitchFamily="18" charset="0"/>
                    </a:rPr>
                    <m:t>𝑖𝑛</m:t>
                  </m:r>
                </m:sub>
              </m:sSub>
              <m:r>
                <a:rPr lang="es-CO" sz="2200" b="0" i="1" kern="1200" dirty="0" smtClean="0">
                  <a:latin typeface="Cambria Math" panose="02040503050406030204" pitchFamily="18" charset="0"/>
                </a:rPr>
                <m:t> (1+</m:t>
              </m:r>
              <m:f>
                <m:fPr>
                  <m:ctrlPr>
                    <a:rPr lang="es-CO" sz="2200" b="0" i="1" kern="1200" dirty="0" smtClean="0">
                      <a:latin typeface="Cambria Math" panose="02040503050406030204" pitchFamily="18" charset="0"/>
                    </a:rPr>
                  </m:ctrlPr>
                </m:fPr>
                <m:num>
                  <m:sSub>
                    <m:sSubPr>
                      <m:ctrlPr>
                        <a:rPr lang="es-CO" sz="2200" b="0" i="1" kern="1200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s-CO" sz="2200" b="0" i="1" kern="1200" dirty="0" smtClean="0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s-CO" sz="2200" b="0" i="1" kern="1200" dirty="0" smtClean="0">
                          <a:latin typeface="Cambria Math" panose="02040503050406030204" pitchFamily="18" charset="0"/>
                        </a:rPr>
                        <m:t>𝑓</m:t>
                      </m:r>
                    </m:sub>
                  </m:sSub>
                </m:num>
                <m:den>
                  <m:sSub>
                    <m:sSubPr>
                      <m:ctrlPr>
                        <a:rPr lang="es-CO" sz="2200" b="0" i="1" kern="1200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s-CO" sz="2200" b="0" i="1" kern="1200" dirty="0" smtClean="0"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es-CO" sz="2200" b="0" i="1" kern="1200" dirty="0" smtClean="0">
                          <a:latin typeface="Cambria Math" panose="02040503050406030204" pitchFamily="18" charset="0"/>
                        </a:rPr>
                        <m:t>𝑔</m:t>
                      </m:r>
                    </m:sub>
                  </m:sSub>
                </m:den>
              </m:f>
              <m:r>
                <a:rPr lang="es-CO" sz="2200" b="0" i="1" kern="1200" dirty="0" smtClean="0">
                  <a:latin typeface="Cambria Math" panose="02040503050406030204" pitchFamily="18" charset="0"/>
                </a:rPr>
                <m:t> )</m:t>
              </m:r>
            </m:oMath>
          </a14:m>
          <a:endParaRPr lang="es-CO" sz="2200" b="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MX" sz="2200" b="0" kern="1200" dirty="0"/>
            <a:t>Calculamos el valor de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s-CO" sz="22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s-MX" sz="2200" b="0" i="1" kern="1200" dirty="0" smtClean="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s-MX" sz="2200" b="0" i="1" kern="1200" dirty="0" smtClean="0">
                      <a:latin typeface="Cambria Math" panose="02040503050406030204" pitchFamily="18" charset="0"/>
                    </a:rPr>
                    <m:t>𝑓</m:t>
                  </m:r>
                </m:sub>
              </m:sSub>
              <m:r>
                <a:rPr lang="es-MX" sz="2200" b="0" i="1" kern="1200" dirty="0" smtClean="0">
                  <a:latin typeface="Cambria Math" panose="02040503050406030204" pitchFamily="18" charset="0"/>
                </a:rPr>
                <m:t> </m:t>
              </m:r>
            </m:oMath>
          </a14:m>
          <a:r>
            <a:rPr lang="es-MX" sz="2200" b="0" kern="1200" dirty="0"/>
            <a:t>y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s-CO" sz="22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s-MX" sz="2200" b="0" i="1" kern="1200" dirty="0" smtClean="0"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es-MX" sz="2200" b="0" i="1" kern="1200" dirty="0" smtClean="0">
                      <a:latin typeface="Cambria Math" panose="02040503050406030204" pitchFamily="18" charset="0"/>
                    </a:rPr>
                    <m:t>𝑔</m:t>
                  </m:r>
                </m:sub>
              </m:sSub>
            </m:oMath>
          </a14:m>
          <a:r>
            <a:rPr lang="es-MX" sz="2200" b="0" kern="1200" dirty="0"/>
            <a:t> de tal manera que la ganancia sea de 10 veces la entrada, para ello obtuvimos los siguientes valores</a:t>
          </a:r>
          <a:endParaRPr lang="es-CO" sz="2200" b="0" kern="1200" dirty="0"/>
        </a:p>
      </dsp:txBody>
      <dsp:txXfrm>
        <a:off x="0" y="798906"/>
        <a:ext cx="8098535" cy="2434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13/08/2022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8290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13/08/2022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9456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13/08/2022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82248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13/08/2022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797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13/08/2022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0548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13/08/2022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6968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13/08/2022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711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13/08/2022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8014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13/08/2022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81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13/08/2022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746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13/08/2022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1972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B7C0D-635D-4C73-A724-43B4BE33A87F}" type="datetimeFigureOut">
              <a:rPr lang="es-CO" smtClean="0"/>
              <a:t>13/08/2022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4037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slideLayout" Target="../slideLayouts/slideLayout1.xml"/><Relationship Id="rId7" Type="http://schemas.openxmlformats.org/officeDocument/2006/relationships/diagramLayout" Target="../diagrams/layout2.xml"/><Relationship Id="rId12" Type="http://schemas.openxmlformats.org/officeDocument/2006/relationships/image" Target="../media/image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Data" Target="../diagrams/data3.xml"/><Relationship Id="rId11" Type="http://schemas.openxmlformats.org/officeDocument/2006/relationships/diagramData" Target="../diagrams/data4.xml"/><Relationship Id="rId5" Type="http://schemas.openxmlformats.org/officeDocument/2006/relationships/image" Target="../media/image7.png"/><Relationship Id="rId10" Type="http://schemas.microsoft.com/office/2007/relationships/diagramDrawing" Target="../diagrams/drawing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diagramColors" Target="../diagrams/colors3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3.xml"/><Relationship Id="rId12" Type="http://schemas.openxmlformats.org/officeDocument/2006/relationships/diagramQuickStyle" Target="../diagrams/quickStyle3.xml"/><Relationship Id="rId2" Type="http://schemas.openxmlformats.org/officeDocument/2006/relationships/audio" Target="../media/media2.m4a"/><Relationship Id="rId16" Type="http://schemas.openxmlformats.org/officeDocument/2006/relationships/image" Target="../media/image9.png"/><Relationship Id="rId1" Type="http://schemas.microsoft.com/office/2007/relationships/media" Target="../media/media2.m4a"/><Relationship Id="rId6" Type="http://schemas.openxmlformats.org/officeDocument/2006/relationships/diagramLayout" Target="../diagrams/layout3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5.xml"/><Relationship Id="rId15" Type="http://schemas.openxmlformats.org/officeDocument/2006/relationships/image" Target="../media/image11.jpeg"/><Relationship Id="rId10" Type="http://schemas.openxmlformats.org/officeDocument/2006/relationships/diagramData" Target="../diagrams/data40.xml"/><Relationship Id="rId4" Type="http://schemas.openxmlformats.org/officeDocument/2006/relationships/image" Target="../media/image2.png"/><Relationship Id="rId9" Type="http://schemas.microsoft.com/office/2007/relationships/diagramDrawing" Target="../diagrams/drawing3.xml"/><Relationship Id="rId1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3BA7AC0-F356-4CC0-8D0C-053161F0A7F3}"/>
              </a:ext>
            </a:extLst>
          </p:cNvPr>
          <p:cNvSpPr/>
          <p:nvPr/>
        </p:nvSpPr>
        <p:spPr>
          <a:xfrm>
            <a:off x="0" y="2362201"/>
            <a:ext cx="12180888" cy="2133598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FB2239-79C4-4242-94AC-E5CFA35EF966}"/>
              </a:ext>
            </a:extLst>
          </p:cNvPr>
          <p:cNvSpPr txBox="1">
            <a:spLocks/>
          </p:cNvSpPr>
          <p:nvPr/>
        </p:nvSpPr>
        <p:spPr>
          <a:xfrm>
            <a:off x="1367418" y="2590801"/>
            <a:ext cx="5875089" cy="1533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Informe práctica 3</a:t>
            </a:r>
          </a:p>
          <a:p>
            <a:r>
              <a:rPr lang="es-ES" sz="20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Luis Fernando Torres  </a:t>
            </a:r>
          </a:p>
          <a:p>
            <a:r>
              <a:rPr lang="es-ES" sz="20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Andrés Felipe Rodríguez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411" y="2789576"/>
            <a:ext cx="3522904" cy="110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84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9"/>
    </mc:Choice>
    <mc:Fallback>
      <p:transition spd="slow" advTm="145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112" y="218707"/>
            <a:ext cx="6929347" cy="852426"/>
          </a:xfrm>
        </p:spPr>
        <p:txBody>
          <a:bodyPr anchor="ctr">
            <a:normAutofit/>
          </a:bodyPr>
          <a:lstStyle/>
          <a:p>
            <a:pPr algn="l"/>
            <a:r>
              <a:rPr lang="es-ES" sz="3200" b="1" dirty="0">
                <a:solidFill>
                  <a:srgbClr val="0B6937"/>
                </a:solidFill>
                <a:latin typeface="Roboto Slab" pitchFamily="2" charset="0"/>
                <a:ea typeface="Roboto Slab" pitchFamily="2" charset="0"/>
              </a:rPr>
              <a:t>Comparación de datos</a:t>
            </a:r>
            <a:endParaRPr lang="es-CO" sz="3200" b="1" dirty="0">
              <a:solidFill>
                <a:srgbClr val="0B6937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6D6DFF7-34DF-DCA7-5728-E25626A8BAB7}"/>
              </a:ext>
            </a:extLst>
          </p:cNvPr>
          <p:cNvSpPr txBox="1"/>
          <p:nvPr/>
        </p:nvSpPr>
        <p:spPr>
          <a:xfrm>
            <a:off x="3887266" y="4738417"/>
            <a:ext cx="549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/>
              <a:t>Tabla 4. </a:t>
            </a:r>
            <a:r>
              <a:rPr lang="es-CO" sz="1400" dirty="0"/>
              <a:t>Comparación de voltajes para encender LED en la alarma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07868CC-C3DE-A70D-162D-D84FACD8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9325" y="1517650"/>
            <a:ext cx="7753350" cy="30099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5A7C9B1-A4A3-D780-2C1D-28825FFEFB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15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957"/>
    </mc:Choice>
    <mc:Fallback>
      <p:transition spd="slow" advTm="108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0" x="7305675" y="963613"/>
          <p14:tracePt t="220" x="7418388" y="1187450"/>
          <p14:tracePt t="229" x="7485063" y="1344613"/>
          <p14:tracePt t="239" x="7531100" y="1457325"/>
          <p14:tracePt t="248" x="7553325" y="1524000"/>
          <p14:tracePt t="258" x="7575550" y="1546225"/>
          <p14:tracePt t="497" x="7597775" y="1590675"/>
          <p14:tracePt t="506" x="7620000" y="1612900"/>
          <p14:tracePt t="516" x="7642225" y="1658938"/>
          <p14:tracePt t="526" x="7708900" y="1725613"/>
          <p14:tracePt t="535" x="7754938" y="1792288"/>
          <p14:tracePt t="545" x="7843838" y="1905000"/>
          <p14:tracePt t="554" x="7934325" y="1993900"/>
          <p14:tracePt t="564" x="8023225" y="2106613"/>
          <p14:tracePt t="573" x="8089900" y="2151063"/>
          <p14:tracePt t="584" x="8158163" y="2241550"/>
          <p14:tracePt t="592" x="8224838" y="2286000"/>
          <p14:tracePt t="602" x="8269288" y="2330450"/>
          <p14:tracePt t="612" x="8293100" y="2352675"/>
          <p14:tracePt t="621" x="8337550" y="2374900"/>
          <p14:tracePt t="641" x="8359775" y="2374900"/>
          <p14:tracePt t="651" x="8359775" y="2398713"/>
          <p14:tracePt t="698" x="8382000" y="2398713"/>
          <p14:tracePt t="987" x="8382000" y="2374900"/>
          <p14:tracePt t="996" x="8382000" y="2352675"/>
          <p14:tracePt t="1006" x="8382000" y="2330450"/>
          <p14:tracePt t="1016" x="8382000" y="2308225"/>
          <p14:tracePt t="1025" x="8382000" y="2286000"/>
          <p14:tracePt t="1037" x="8382000" y="2263775"/>
          <p14:tracePt t="1051" x="8382000" y="2241550"/>
          <p14:tracePt t="1071" x="8382000" y="2219325"/>
          <p14:tracePt t="1081" x="8382000" y="2197100"/>
          <p14:tracePt t="1096" x="8382000" y="2173288"/>
          <p14:tracePt t="1109" x="8382000" y="2151063"/>
          <p14:tracePt t="1128" x="8382000" y="2128838"/>
          <p14:tracePt t="1138" x="8382000" y="2106613"/>
          <p14:tracePt t="1147" x="8359775" y="2062163"/>
          <p14:tracePt t="3929" x="8337550" y="2062163"/>
          <p14:tracePt t="3939" x="8315325" y="2062163"/>
          <p14:tracePt t="3957" x="8293100" y="2062163"/>
          <p14:tracePt t="4015" x="8269288" y="2062163"/>
          <p14:tracePt t="4034" x="8247063" y="2062163"/>
          <p14:tracePt t="4072" x="8224838" y="2062163"/>
          <p14:tracePt t="4082" x="8224838" y="2039938"/>
          <p14:tracePt t="4101" x="8202613" y="2017713"/>
          <p14:tracePt t="4110" x="8202613" y="1993900"/>
          <p14:tracePt t="4120" x="8180388" y="1993900"/>
          <p14:tracePt t="4130" x="8180388" y="1971675"/>
          <p14:tracePt t="4149" x="8158163" y="1971675"/>
          <p14:tracePt t="4168" x="8158163" y="1949450"/>
          <p14:tracePt t="4235" x="8135938" y="1927225"/>
          <p14:tracePt t="4292" x="8113713" y="1927225"/>
          <p14:tracePt t="4311" x="8089900" y="1905000"/>
          <p14:tracePt t="4321" x="8067675" y="1905000"/>
          <p14:tracePt t="4340" x="8045450" y="1905000"/>
          <p14:tracePt t="4359" x="8023225" y="1905000"/>
          <p14:tracePt t="4369" x="8001000" y="1905000"/>
          <p14:tracePt t="4378" x="7978775" y="1905000"/>
          <p14:tracePt t="4397" x="7934325" y="1905000"/>
          <p14:tracePt t="4417" x="7912100" y="1905000"/>
          <p14:tracePt t="4426" x="7888288" y="1905000"/>
          <p14:tracePt t="4436" x="7888288" y="1882775"/>
          <p14:tracePt t="4445" x="7866063" y="1882775"/>
          <p14:tracePt t="4455" x="7843838" y="1882775"/>
          <p14:tracePt t="4474" x="7821613" y="1882775"/>
          <p14:tracePt t="4484" x="7799388" y="1882775"/>
          <p14:tracePt t="4494" x="7777163" y="1882775"/>
          <p14:tracePt t="4503" x="7754938" y="1882775"/>
          <p14:tracePt t="4522" x="7732713" y="1882775"/>
          <p14:tracePt t="4551" x="7708900" y="1882775"/>
          <p14:tracePt t="4560" x="7686675" y="1860550"/>
          <p14:tracePt t="4580" x="7664450" y="1860550"/>
          <p14:tracePt t="4600" x="7642225" y="1860550"/>
          <p14:tracePt t="4628" x="7620000" y="1860550"/>
          <p14:tracePt t="4648" x="7597775" y="1860550"/>
          <p14:tracePt t="4705" x="7597775" y="1838325"/>
          <p14:tracePt t="4715" x="7620000" y="1838325"/>
          <p14:tracePt t="4724" x="7686675" y="1838325"/>
          <p14:tracePt t="4735" x="7799388" y="1838325"/>
          <p14:tracePt t="4743" x="7912100" y="1838325"/>
          <p14:tracePt t="4752" x="8067675" y="1838325"/>
          <p14:tracePt t="4762" x="8158163" y="1838325"/>
          <p14:tracePt t="4772" x="8247063" y="1838325"/>
          <p14:tracePt t="4782" x="8315325" y="1838325"/>
          <p14:tracePt t="4791" x="8359775" y="1838325"/>
          <p14:tracePt t="4802" x="8404225" y="1838325"/>
          <p14:tracePt t="4810" x="8426450" y="1838325"/>
          <p14:tracePt t="4877" x="8404225" y="1838325"/>
          <p14:tracePt t="4887" x="8293100" y="1838325"/>
          <p14:tracePt t="4896" x="8067675" y="1838325"/>
          <p14:tracePt t="4906" x="7866063" y="1838325"/>
          <p14:tracePt t="4915" x="7664450" y="1838325"/>
          <p14:tracePt t="4925" x="7440613" y="1838325"/>
          <p14:tracePt t="4936" x="7327900" y="1882775"/>
          <p14:tracePt t="4943" x="7216775" y="1882775"/>
          <p14:tracePt t="4952" x="7194550" y="1882775"/>
          <p14:tracePt t="4962" x="7172325" y="1882775"/>
          <p14:tracePt t="4972" x="7150100" y="1882775"/>
          <p14:tracePt t="5019" x="7172325" y="1882775"/>
          <p14:tracePt t="5029" x="7239000" y="1882775"/>
          <p14:tracePt t="5039" x="7351713" y="1882775"/>
          <p14:tracePt t="5048" x="7462838" y="1882775"/>
          <p14:tracePt t="5059" x="7575550" y="1860550"/>
          <p14:tracePt t="5070" x="7664450" y="1860550"/>
          <p14:tracePt t="5078" x="7754938" y="1860550"/>
          <p14:tracePt t="5088" x="7843838" y="1838325"/>
          <p14:tracePt t="5097" x="7866063" y="1838325"/>
          <p14:tracePt t="5106" x="7888288" y="1838325"/>
          <p14:tracePt t="5116" x="7912100" y="1838325"/>
          <p14:tracePt t="5163" x="7912100" y="1816100"/>
          <p14:tracePt t="5202" x="7866063" y="1816100"/>
          <p14:tracePt t="5211" x="7843838" y="1816100"/>
          <p14:tracePt t="5221" x="7821613" y="1816100"/>
          <p14:tracePt t="5230" x="7799388" y="1816100"/>
          <p14:tracePt t="5249" x="7799388" y="1792288"/>
          <p14:tracePt t="5259" x="7777163" y="1792288"/>
          <p14:tracePt t="5287" x="7777163" y="1770063"/>
          <p14:tracePt t="5307" x="7754938" y="1770063"/>
          <p14:tracePt t="5364" x="7732713" y="1747838"/>
          <p14:tracePt t="5442" x="7777163" y="1747838"/>
          <p14:tracePt t="5452" x="7821613" y="1747838"/>
          <p14:tracePt t="5461" x="7866063" y="1747838"/>
          <p14:tracePt t="5470" x="7912100" y="1770063"/>
          <p14:tracePt t="5479" x="8001000" y="1816100"/>
          <p14:tracePt t="5489" x="8045450" y="1838325"/>
          <p14:tracePt t="5498" x="8089900" y="1860550"/>
          <p14:tracePt t="5507" x="8113713" y="1882775"/>
          <p14:tracePt t="5518" x="8135938" y="1905000"/>
          <p14:tracePt t="5527" x="8158163" y="1905000"/>
          <p14:tracePt t="5908" x="8158163" y="1882775"/>
          <p14:tracePt t="5917" x="8180388" y="1838325"/>
          <p14:tracePt t="5927" x="8180388" y="1816100"/>
          <p14:tracePt t="5936" x="8202613" y="1770063"/>
          <p14:tracePt t="5946" x="8224838" y="1725613"/>
          <p14:tracePt t="5956" x="8247063" y="1681163"/>
          <p14:tracePt t="5965" x="8293100" y="1612900"/>
          <p14:tracePt t="5975" x="8337550" y="1546225"/>
          <p14:tracePt t="5984" x="8382000" y="1479550"/>
          <p14:tracePt t="5994" x="8426450" y="1435100"/>
          <p14:tracePt t="6003" x="8516938" y="1366838"/>
          <p14:tracePt t="6013" x="8583613" y="1344613"/>
          <p14:tracePt t="6023" x="8718550" y="1300163"/>
          <p14:tracePt t="6032" x="8807450" y="1277938"/>
          <p14:tracePt t="6042" x="8920163" y="1255713"/>
          <p14:tracePt t="6051" x="9009063" y="1255713"/>
          <p14:tracePt t="6061" x="9121775" y="1255713"/>
          <p14:tracePt t="6070" x="9210675" y="1255713"/>
          <p14:tracePt t="6080" x="9301163" y="1255713"/>
          <p14:tracePt t="6089" x="9390063" y="1255713"/>
          <p14:tracePt t="6100" x="9458325" y="1300163"/>
          <p14:tracePt t="6109" x="9502775" y="1322388"/>
          <p14:tracePt t="6118" x="9547225" y="1366838"/>
          <p14:tracePt t="6128" x="9613900" y="1389063"/>
          <p14:tracePt t="6137" x="9637713" y="1411288"/>
          <p14:tracePt t="6147" x="9659938" y="1435100"/>
          <p14:tracePt t="6156" x="9704388" y="1479550"/>
          <p14:tracePt t="6176" x="9726613" y="1479550"/>
          <p14:tracePt t="6186" x="9726613" y="1501775"/>
          <p14:tracePt t="6195" x="9748838" y="1501775"/>
          <p14:tracePt t="6204" x="9771063" y="1501775"/>
          <p14:tracePt t="6214" x="9771063" y="1524000"/>
          <p14:tracePt t="6233" x="9793288" y="1524000"/>
          <p14:tracePt t="6281" x="9793288" y="1546225"/>
          <p14:tracePt t="6300" x="9793288" y="1568450"/>
          <p14:tracePt t="6319" x="9726613" y="1612900"/>
          <p14:tracePt t="6328" x="9659938" y="1636713"/>
          <p14:tracePt t="6338" x="9613900" y="1658938"/>
          <p14:tracePt t="6347" x="9547225" y="1681163"/>
          <p14:tracePt t="6357" x="9525000" y="1681163"/>
          <p14:tracePt t="6367" x="9502775" y="1703388"/>
          <p14:tracePt t="6376" x="9480550" y="1725613"/>
          <p14:tracePt t="6424" x="9480550" y="1747838"/>
          <p14:tracePt t="6443" x="9480550" y="1770063"/>
          <p14:tracePt t="6453" x="9547225" y="1792288"/>
          <p14:tracePt t="6462" x="9613900" y="1792288"/>
          <p14:tracePt t="6472" x="9704388" y="1792288"/>
          <p14:tracePt t="6481" x="9771063" y="1792288"/>
          <p14:tracePt t="6491" x="9839325" y="1792288"/>
          <p14:tracePt t="6500" x="9883775" y="1770063"/>
          <p14:tracePt t="6510" x="9906000" y="1770063"/>
          <p14:tracePt t="6529" x="9928225" y="1770063"/>
          <p14:tracePt t="6539" x="9928225" y="1747838"/>
          <p14:tracePt t="6568" x="9928225" y="1725613"/>
          <p14:tracePt t="6577" x="9928225" y="1703388"/>
          <p14:tracePt t="6587" x="9906000" y="1703388"/>
          <p14:tracePt t="6601" x="9839325" y="1681163"/>
          <p14:tracePt t="6606" x="9771063" y="1681163"/>
          <p14:tracePt t="6616" x="9726613" y="1681163"/>
          <p14:tracePt t="6625" x="9682163" y="1681163"/>
          <p14:tracePt t="6634" x="9659938" y="1681163"/>
          <p14:tracePt t="6644" x="9637713" y="1681163"/>
          <p14:tracePt t="6701" x="9637713" y="1703388"/>
          <p14:tracePt t="6720" x="9659938" y="1703388"/>
          <p14:tracePt t="6730" x="9682163" y="1725613"/>
          <p14:tracePt t="6740" x="9704388" y="1725613"/>
          <p14:tracePt t="6759" x="9704388" y="1747838"/>
          <p14:tracePt t="6769" x="9726613" y="1747838"/>
          <p14:tracePt t="12833" x="9704388" y="1770063"/>
          <p14:tracePt t="12843" x="9613900" y="1792288"/>
          <p14:tracePt t="12852" x="9458325" y="1882775"/>
          <p14:tracePt t="12862" x="9210675" y="1949450"/>
          <p14:tracePt t="12871" x="8942388" y="1993900"/>
          <p14:tracePt t="12881" x="8674100" y="2039938"/>
          <p14:tracePt t="12890" x="8315325" y="2128838"/>
          <p14:tracePt t="12900" x="8001000" y="2151063"/>
          <p14:tracePt t="12910" x="7732713" y="2173288"/>
          <p14:tracePt t="12919" x="7462838" y="2197100"/>
          <p14:tracePt t="12929" x="7194550" y="2241550"/>
          <p14:tracePt t="12938" x="6970713" y="2263775"/>
          <p14:tracePt t="12948" x="6769100" y="2286000"/>
          <p14:tracePt t="12957" x="6611938" y="2308225"/>
          <p14:tracePt t="12967" x="6454775" y="2330450"/>
          <p14:tracePt t="12976" x="6388100" y="2352675"/>
          <p14:tracePt t="12986" x="6297613" y="2374900"/>
          <p14:tracePt t="12996" x="6230938" y="2398713"/>
          <p14:tracePt t="13005" x="6184900" y="2398713"/>
          <p14:tracePt t="13015" x="6118225" y="2420938"/>
          <p14:tracePt t="13024" x="6096000" y="2420938"/>
          <p14:tracePt t="13034" x="6029325" y="2443163"/>
          <p14:tracePt t="13043" x="5983288" y="2465388"/>
          <p14:tracePt t="13053" x="5916613" y="2487613"/>
          <p14:tracePt t="13062" x="5894388" y="2509838"/>
          <p14:tracePt t="13072" x="5849938" y="2532063"/>
          <p14:tracePt t="13082" x="5803900" y="2532063"/>
          <p14:tracePt t="13091" x="5759450" y="2532063"/>
          <p14:tracePt t="13101" x="5715000" y="2554288"/>
          <p14:tracePt t="13110" x="5692775" y="2554288"/>
          <p14:tracePt t="13120" x="5626100" y="2578100"/>
          <p14:tracePt t="13129" x="5580063" y="2578100"/>
          <p14:tracePt t="13139" x="5513388" y="2578100"/>
          <p14:tracePt t="13149" x="5468938" y="2578100"/>
          <p14:tracePt t="13158" x="5446713" y="2578100"/>
          <p14:tracePt t="13168" x="5422900" y="2578100"/>
          <p14:tracePt t="13177" x="5378450" y="2578100"/>
          <p14:tracePt t="13187" x="5356225" y="2578100"/>
          <p14:tracePt t="13196" x="5334000" y="2578100"/>
          <p14:tracePt t="13206" x="5311775" y="2578100"/>
          <p14:tracePt t="13217" x="5267325" y="2578100"/>
          <p14:tracePt t="13235" x="5245100" y="2578100"/>
          <p14:tracePt t="13244" x="5199063" y="2578100"/>
          <p14:tracePt t="13263" x="5176838" y="2578100"/>
          <p14:tracePt t="13273" x="5154613" y="2578100"/>
          <p14:tracePt t="13283" x="5132388" y="2578100"/>
          <p14:tracePt t="13292" x="5110163" y="2578100"/>
          <p14:tracePt t="13302" x="5087938" y="2578100"/>
          <p14:tracePt t="13311" x="5065713" y="2578100"/>
          <p14:tracePt t="13330" x="5041900" y="2578100"/>
          <p14:tracePt t="13349" x="5019675" y="2578100"/>
          <p14:tracePt t="13398" x="4997450" y="2578100"/>
          <p14:tracePt t="13426" x="4975225" y="2578100"/>
          <p14:tracePt t="14066" x="4975225" y="2600325"/>
          <p14:tracePt t="14086" x="4975225" y="2622550"/>
          <p14:tracePt t="14095" x="4975225" y="2644775"/>
          <p14:tracePt t="14105" x="4997450" y="2667000"/>
          <p14:tracePt t="14114" x="5019675" y="2689225"/>
          <p14:tracePt t="14124" x="5019675" y="2733675"/>
          <p14:tracePt t="14133" x="5041900" y="2755900"/>
          <p14:tracePt t="14143" x="5087938" y="2801938"/>
          <p14:tracePt t="14153" x="5087938" y="2846388"/>
          <p14:tracePt t="14162" x="5110163" y="2890838"/>
          <p14:tracePt t="14172" x="5110163" y="2935288"/>
          <p14:tracePt t="14181" x="5132388" y="2981325"/>
          <p14:tracePt t="14191" x="5132388" y="3025775"/>
          <p14:tracePt t="14200" x="5132388" y="3070225"/>
          <p14:tracePt t="14210" x="5132388" y="3114675"/>
          <p14:tracePt t="14219" x="5132388" y="3136900"/>
          <p14:tracePt t="14229" x="5132388" y="3160713"/>
          <p14:tracePt t="14238" x="5132388" y="3182938"/>
          <p14:tracePt t="14248" x="5132388" y="3227388"/>
          <p14:tracePt t="14258" x="5132388" y="3249613"/>
          <p14:tracePt t="14267" x="5110163" y="3271838"/>
          <p14:tracePt t="14277" x="5087938" y="3294063"/>
          <p14:tracePt t="14286" x="5087938" y="3316288"/>
          <p14:tracePt t="14296" x="5087938" y="3340100"/>
          <p14:tracePt t="14305" x="5041900" y="3362325"/>
          <p14:tracePt t="14324" x="4997450" y="3384550"/>
          <p14:tracePt t="14335" x="4975225" y="3406775"/>
          <p14:tracePt t="14344" x="4953000" y="3429000"/>
          <p14:tracePt t="14353" x="4908550" y="3451225"/>
          <p14:tracePt t="14363" x="4886325" y="3451225"/>
          <p14:tracePt t="14372" x="4864100" y="3451225"/>
          <p14:tracePt t="14382" x="4818063" y="3451225"/>
          <p14:tracePt t="14401" x="4795838" y="3451225"/>
          <p14:tracePt t="14411" x="4751388" y="3451225"/>
          <p14:tracePt t="14420" x="4729163" y="3451225"/>
          <p14:tracePt t="14430" x="4706938" y="3451225"/>
          <p14:tracePt t="14439" x="4660900" y="3451225"/>
          <p14:tracePt t="14449" x="4638675" y="3451225"/>
          <p14:tracePt t="14458" x="4616450" y="3451225"/>
          <p14:tracePt t="14469" x="4572000" y="3429000"/>
          <p14:tracePt t="14477" x="4527550" y="3429000"/>
          <p14:tracePt t="14487" x="4505325" y="3406775"/>
          <p14:tracePt t="14496" x="4483100" y="3406775"/>
          <p14:tracePt t="14506" x="4437063" y="3362325"/>
          <p14:tracePt t="14516" x="4414838" y="3362325"/>
          <p14:tracePt t="14525" x="4392613" y="3340100"/>
          <p14:tracePt t="14535" x="4370388" y="3316288"/>
          <p14:tracePt t="14544" x="4348163" y="3316288"/>
          <p14:tracePt t="14554" x="4325938" y="3294063"/>
          <p14:tracePt t="14564" x="4303713" y="3271838"/>
          <p14:tracePt t="14573" x="4279900" y="3249613"/>
          <p14:tracePt t="14583" x="4257675" y="3205163"/>
          <p14:tracePt t="14592" x="4213225" y="3182938"/>
          <p14:tracePt t="14602" x="4191000" y="3136900"/>
          <p14:tracePt t="14611" x="4168775" y="3114675"/>
          <p14:tracePt t="14621" x="4146550" y="3092450"/>
          <p14:tracePt t="14630" x="4146550" y="3070225"/>
          <p14:tracePt t="14640" x="4124325" y="3048000"/>
          <p14:tracePt t="14659" x="4124325" y="3025775"/>
          <p14:tracePt t="14669" x="4102100" y="3025775"/>
          <p14:tracePt t="14678" x="4102100" y="3003550"/>
          <p14:tracePt t="15003" x="4078288" y="2981325"/>
          <p14:tracePt t="15013" x="4056063" y="2981325"/>
          <p14:tracePt t="15022" x="4033838" y="2981325"/>
          <p14:tracePt t="15033" x="4011613" y="2959100"/>
          <p14:tracePt t="15041" x="3967163" y="2959100"/>
          <p14:tracePt t="15051" x="3967163" y="2935288"/>
          <p14:tracePt t="15060" x="3944938" y="2913063"/>
          <p14:tracePt t="15070" x="3898900" y="2890838"/>
          <p14:tracePt t="15080" x="3898900" y="2868613"/>
          <p14:tracePt t="15089" x="3854450" y="2846388"/>
          <p14:tracePt t="15100" x="3854450" y="2824163"/>
          <p14:tracePt t="15108" x="3810000" y="2824163"/>
          <p14:tracePt t="15118" x="3810000" y="2779713"/>
          <p14:tracePt t="15128" x="3787775" y="2779713"/>
          <p14:tracePt t="15137" x="3765550" y="2755900"/>
          <p14:tracePt t="15156" x="3743325" y="2733675"/>
          <p14:tracePt t="15204" x="3743325" y="2711450"/>
          <p14:tracePt t="15213" x="3721100" y="2711450"/>
          <p14:tracePt t="15233" x="3721100" y="2689225"/>
          <p14:tracePt t="15280" x="3697288" y="2689225"/>
          <p14:tracePt t="15290" x="3697288" y="2667000"/>
          <p14:tracePt t="15319" x="3675063" y="2667000"/>
          <p14:tracePt t="15328" x="3675063" y="2644775"/>
          <p14:tracePt t="15347" x="3652838" y="2644775"/>
          <p14:tracePt t="15357" x="3652838" y="2622550"/>
          <p14:tracePt t="15386" x="3630613" y="2622550"/>
          <p14:tracePt t="15405" x="3630613" y="2600325"/>
          <p14:tracePt t="15433" x="3608388" y="2578100"/>
          <p14:tracePt t="15491" x="3586163" y="2554288"/>
          <p14:tracePt t="15520" x="3563938" y="2554288"/>
          <p14:tracePt t="15539" x="3563938" y="2532063"/>
          <p14:tracePt t="15605" x="3541713" y="2532063"/>
          <p14:tracePt t="16944" x="3517900" y="2532063"/>
          <p14:tracePt t="16953" x="3517900" y="2509838"/>
          <p14:tracePt t="16963" x="3473450" y="2509838"/>
          <p14:tracePt t="16982" x="3451225" y="2487613"/>
          <p14:tracePt t="16992" x="3429000" y="2487613"/>
          <p14:tracePt t="17002" x="3406775" y="2487613"/>
          <p14:tracePt t="17011" x="3384550" y="2487613"/>
          <p14:tracePt t="17030" x="3362325" y="2487613"/>
          <p14:tracePt t="17040" x="3340100" y="2487613"/>
          <p14:tracePt t="17107" x="3316288" y="2487613"/>
          <p14:tracePt t="19069" x="3316288" y="2465388"/>
          <p14:tracePt t="19327" x="3316288" y="2443163"/>
          <p14:tracePt t="19346" x="3316288" y="2420938"/>
          <p14:tracePt t="19374" x="3340100" y="2420938"/>
          <p14:tracePt t="19393" x="3340100" y="2398713"/>
          <p14:tracePt t="19403" x="3362325" y="2398713"/>
          <p14:tracePt t="19441" x="3384550" y="2374900"/>
          <p14:tracePt t="19480" x="3406775" y="2352675"/>
          <p14:tracePt t="19527" x="3429000" y="2352675"/>
          <p14:tracePt t="19537" x="3429000" y="2330450"/>
          <p14:tracePt t="19575" x="3451225" y="2330450"/>
          <p14:tracePt t="19728" x="3473450" y="2308225"/>
          <p14:tracePt t="19755" x="3495675" y="2308225"/>
          <p14:tracePt t="19774" x="3541713" y="2286000"/>
          <p14:tracePt t="19793" x="3586163" y="2286000"/>
          <p14:tracePt t="19815" x="3608388" y="2286000"/>
          <p14:tracePt t="19824" x="3652838" y="2286000"/>
          <p14:tracePt t="19835" x="3675063" y="2286000"/>
          <p14:tracePt t="19843" x="3697288" y="2286000"/>
          <p14:tracePt t="19853" x="3721100" y="2286000"/>
          <p14:tracePt t="19862" x="3743325" y="2286000"/>
          <p14:tracePt t="19871" x="3765550" y="2286000"/>
          <p14:tracePt t="19882" x="3787775" y="2286000"/>
          <p14:tracePt t="19910" x="3810000" y="2286000"/>
          <p14:tracePt t="19937" x="3832225" y="2286000"/>
          <p14:tracePt t="19965" x="3854450" y="2286000"/>
          <p14:tracePt t="20024" x="3876675" y="2286000"/>
          <p14:tracePt t="20072" x="3898900" y="2286000"/>
          <p14:tracePt t="20225" x="3898900" y="2330450"/>
          <p14:tracePt t="20235" x="3876675" y="2420938"/>
          <p14:tracePt t="20244" x="3832225" y="2509838"/>
          <p14:tracePt t="20254" x="3765550" y="2622550"/>
          <p14:tracePt t="20263" x="3743325" y="2711450"/>
          <p14:tracePt t="20273" x="3675063" y="2846388"/>
          <p14:tracePt t="20284" x="3630613" y="2981325"/>
          <p14:tracePt t="20292" x="3608388" y="3048000"/>
          <p14:tracePt t="20303" x="3608388" y="3092450"/>
          <p14:tracePt t="20311" x="3586163" y="3114675"/>
          <p14:tracePt t="20320" x="3586163" y="3160713"/>
          <p14:tracePt t="20330" x="3586163" y="3182938"/>
          <p14:tracePt t="20338" x="3586163" y="3205163"/>
          <p14:tracePt t="20348" x="3586163" y="3227388"/>
          <p14:tracePt t="20366" x="3586163" y="3249613"/>
          <p14:tracePt t="20377" x="3630613" y="3294063"/>
          <p14:tracePt t="20386" x="3675063" y="3294063"/>
          <p14:tracePt t="20396" x="3721100" y="3294063"/>
          <p14:tracePt t="20405" x="3765550" y="3316288"/>
          <p14:tracePt t="20415" x="3832225" y="3316288"/>
          <p14:tracePt t="20424" x="3898900" y="3340100"/>
          <p14:tracePt t="20433" x="3922713" y="3340100"/>
          <p14:tracePt t="20444" x="3944938" y="3340100"/>
          <p14:tracePt t="20453" x="3967163" y="3340100"/>
          <p14:tracePt t="20463" x="4011613" y="3340100"/>
          <p14:tracePt t="20482" x="4033838" y="3340100"/>
          <p14:tracePt t="20588" x="4033838" y="3362325"/>
          <p14:tracePt t="20608" x="4033838" y="3384550"/>
          <p14:tracePt t="20619" x="4033838" y="3406775"/>
          <p14:tracePt t="20627" x="4033838" y="3429000"/>
          <p14:tracePt t="20647" x="4056063" y="3473450"/>
          <p14:tracePt t="20656" x="4078288" y="3495675"/>
          <p14:tracePt t="20665" x="4078288" y="3517900"/>
          <p14:tracePt t="20675" x="4124325" y="3517900"/>
          <p14:tracePt t="20687" x="4146550" y="3563938"/>
          <p14:tracePt t="20694" x="4168775" y="3563938"/>
          <p14:tracePt t="20702" x="4235450" y="3586163"/>
          <p14:tracePt t="20713" x="4257675" y="3586163"/>
          <p14:tracePt t="20722" x="4279900" y="3608388"/>
          <p14:tracePt t="20732" x="4303713" y="3608388"/>
          <p14:tracePt t="20741" x="4325938" y="3608388"/>
          <p14:tracePt t="20752" x="4348163" y="3608388"/>
          <p14:tracePt t="20808" x="4348163" y="3630613"/>
          <p14:tracePt t="20818" x="4348163" y="3652838"/>
          <p14:tracePt t="20827" x="4348163" y="3675063"/>
          <p14:tracePt t="20837" x="4348163" y="3721100"/>
          <p14:tracePt t="20845" x="4348163" y="3743325"/>
          <p14:tracePt t="20855" x="4348163" y="3765550"/>
          <p14:tracePt t="20864" x="4348163" y="3787775"/>
          <p14:tracePt t="20874" x="4348163" y="3810000"/>
          <p14:tracePt t="20883" x="4348163" y="3832225"/>
          <p14:tracePt t="20903" x="4348163" y="3854450"/>
          <p14:tracePt t="20912" x="4348163" y="3898900"/>
          <p14:tracePt t="20932" x="4348163" y="3922713"/>
          <p14:tracePt t="20941" x="4348163" y="3967163"/>
          <p14:tracePt t="20950" x="4370388" y="3967163"/>
          <p14:tracePt t="20960" x="4370388" y="3989388"/>
          <p14:tracePt t="20970" x="4392613" y="3989388"/>
          <p14:tracePt t="20979" x="4392613" y="4011613"/>
          <p14:tracePt t="20988" x="4414838" y="4033838"/>
          <p14:tracePt t="20998" x="4437063" y="4033838"/>
          <p14:tracePt t="21017" x="4437063" y="4056063"/>
          <p14:tracePt t="22154" x="4437063" y="4011613"/>
          <p14:tracePt t="22164" x="4437063" y="3944938"/>
          <p14:tracePt t="22173" x="4437063" y="3854450"/>
          <p14:tracePt t="22183" x="4437063" y="3743325"/>
          <p14:tracePt t="22192" x="4437063" y="3563938"/>
          <p14:tracePt t="22202" x="4437063" y="3406775"/>
          <p14:tracePt t="22211" x="4437063" y="3316288"/>
          <p14:tracePt t="22221" x="4437063" y="3227388"/>
          <p14:tracePt t="22231" x="4437063" y="3182938"/>
          <p14:tracePt t="22240" x="4437063" y="3136900"/>
          <p14:tracePt t="22250" x="4437063" y="3114675"/>
          <p14:tracePt t="22259" x="4437063" y="3092450"/>
          <p14:tracePt t="22269" x="4437063" y="3070225"/>
          <p14:tracePt t="22278" x="4459288" y="3070225"/>
          <p14:tracePt t="22288" x="4459288" y="3048000"/>
          <p14:tracePt t="22307" x="4459288" y="3025775"/>
          <p14:tracePt t="22317" x="4505325" y="3003550"/>
          <p14:tracePt t="22326" x="4505325" y="2981325"/>
          <p14:tracePt t="22336" x="4527550" y="2959100"/>
          <p14:tracePt t="22345" x="4549775" y="2935288"/>
          <p14:tracePt t="22355" x="4572000" y="2913063"/>
          <p14:tracePt t="22365" x="4594225" y="2890838"/>
          <p14:tracePt t="22374" x="4616450" y="2846388"/>
          <p14:tracePt t="22383" x="4638675" y="2824163"/>
          <p14:tracePt t="22393" x="4638675" y="2801938"/>
          <p14:tracePt t="22403" x="4660900" y="2801938"/>
          <p14:tracePt t="22412" x="4660900" y="2779713"/>
          <p14:tracePt t="22422" x="4660900" y="2755900"/>
          <p14:tracePt t="22431" x="4684713" y="2755900"/>
          <p14:tracePt t="22527" x="4684713" y="2779713"/>
          <p14:tracePt t="22537" x="4684713" y="2801938"/>
          <p14:tracePt t="22546" x="4684713" y="2824163"/>
          <p14:tracePt t="22556" x="4684713" y="2868613"/>
          <p14:tracePt t="22566" x="4660900" y="2913063"/>
          <p14:tracePt t="22575" x="4660900" y="2935288"/>
          <p14:tracePt t="22585" x="4660900" y="2959100"/>
          <p14:tracePt t="22594" x="4638675" y="2981325"/>
          <p14:tracePt t="22616" x="4638675" y="3003550"/>
          <p14:tracePt t="22623" x="4638675" y="3025775"/>
          <p14:tracePt t="22690" x="4638675" y="3048000"/>
          <p14:tracePt t="22768" x="4616450" y="3048000"/>
          <p14:tracePt t="22778" x="4616450" y="3070225"/>
          <p14:tracePt t="22787" x="4616450" y="3092450"/>
          <p14:tracePt t="22796" x="4594225" y="3092450"/>
          <p14:tracePt t="22805" x="4594225" y="3114675"/>
          <p14:tracePt t="22815" x="4594225" y="3136900"/>
          <p14:tracePt t="22824" x="4594225" y="3160713"/>
          <p14:tracePt t="22834" x="4572000" y="3182938"/>
          <p14:tracePt t="22843" x="4572000" y="3227388"/>
          <p14:tracePt t="22853" x="4549775" y="3271838"/>
          <p14:tracePt t="22863" x="4549775" y="3340100"/>
          <p14:tracePt t="22872" x="4549775" y="3406775"/>
          <p14:tracePt t="22882" x="4549775" y="3495675"/>
          <p14:tracePt t="22891" x="4549775" y="3563938"/>
          <p14:tracePt t="22900" x="4549775" y="3608388"/>
          <p14:tracePt t="22910" x="4549775" y="3675063"/>
          <p14:tracePt t="22920" x="4527550" y="3721100"/>
          <p14:tracePt t="22930" x="4527550" y="3787775"/>
          <p14:tracePt t="22949" x="4527550" y="3810000"/>
          <p14:tracePt t="22958" x="4527550" y="3832225"/>
          <p14:tracePt t="24315" x="4549775" y="3832225"/>
          <p14:tracePt t="24324" x="4660900" y="3721100"/>
          <p14:tracePt t="24334" x="4975225" y="3473450"/>
          <p14:tracePt t="24343" x="5400675" y="3160713"/>
          <p14:tracePt t="24353" x="5894388" y="2846388"/>
          <p14:tracePt t="24362" x="6432550" y="2578100"/>
          <p14:tracePt t="24372" x="6880225" y="2330450"/>
          <p14:tracePt t="24383" x="7194550" y="2151063"/>
          <p14:tracePt t="24391" x="7440613" y="1993900"/>
          <p14:tracePt t="24401" x="7686675" y="1860550"/>
          <p14:tracePt t="24410" x="7912100" y="1770063"/>
          <p14:tracePt t="24420" x="8067675" y="1703388"/>
          <p14:tracePt t="24429" x="8202613" y="1636713"/>
          <p14:tracePt t="24439" x="8293100" y="1590675"/>
          <p14:tracePt t="24697" x="8315325" y="1590675"/>
          <p14:tracePt t="24707" x="8315325" y="1568450"/>
          <p14:tracePt t="24716" x="8337550" y="1568450"/>
          <p14:tracePt t="24774" x="8359775" y="1546225"/>
          <p14:tracePt t="24900" x="8359775" y="1524000"/>
          <p14:tracePt t="25024" x="8337550" y="1524000"/>
          <p14:tracePt t="25053" x="8315325" y="1524000"/>
          <p14:tracePt t="25091" x="8293100" y="1524000"/>
          <p14:tracePt t="25101" x="8293100" y="1546225"/>
          <p14:tracePt t="25110" x="8269288" y="1546225"/>
          <p14:tracePt t="25120" x="8269288" y="1568450"/>
          <p14:tracePt t="25129" x="8247063" y="1590675"/>
          <p14:tracePt t="25139" x="8224838" y="1612900"/>
          <p14:tracePt t="25147" x="8224838" y="1636713"/>
          <p14:tracePt t="25414" x="8202613" y="1636713"/>
          <p14:tracePt t="25424" x="8180388" y="1681163"/>
          <p14:tracePt t="25433" x="8135938" y="1747838"/>
          <p14:tracePt t="25443" x="8089900" y="1838325"/>
          <p14:tracePt t="25452" x="8045450" y="1927225"/>
          <p14:tracePt t="25462" x="8001000" y="1971675"/>
          <p14:tracePt t="25471" x="8001000" y="2017713"/>
          <p14:tracePt t="25481" x="7956550" y="2062163"/>
          <p14:tracePt t="25491" x="7956550" y="2084388"/>
          <p14:tracePt t="25500" x="7934325" y="2128838"/>
          <p14:tracePt t="25510" x="7912100" y="2173288"/>
          <p14:tracePt t="25529" x="7888288" y="2219325"/>
          <p14:tracePt t="25538" x="7866063" y="2241550"/>
          <p14:tracePt t="25548" x="7866063" y="2263775"/>
          <p14:tracePt t="25558" x="7866063" y="2308225"/>
          <p14:tracePt t="25577" x="7866063" y="2330450"/>
          <p14:tracePt t="25586" x="7843838" y="2374900"/>
          <p14:tracePt t="25596" x="7843838" y="2398713"/>
          <p14:tracePt t="25605" x="7843838" y="2420938"/>
          <p14:tracePt t="25616" x="7821613" y="2443163"/>
          <p14:tracePt t="25634" x="7821613" y="2465388"/>
          <p14:tracePt t="25643" x="7821613" y="2487613"/>
          <p14:tracePt t="25653" x="7821613" y="2509838"/>
          <p14:tracePt t="25682" x="7821613" y="2532063"/>
          <p14:tracePt t="25854" x="7843838" y="2532063"/>
          <p14:tracePt t="25863" x="7866063" y="2532063"/>
          <p14:tracePt t="25873" x="7956550" y="2487613"/>
          <p14:tracePt t="25882" x="8067675" y="2443163"/>
          <p14:tracePt t="25892" x="8224838" y="2398713"/>
          <p14:tracePt t="25902" x="8448675" y="2330450"/>
          <p14:tracePt t="25911" x="8696325" y="2241550"/>
          <p14:tracePt t="25921" x="8920163" y="2197100"/>
          <p14:tracePt t="25930" x="9099550" y="2128838"/>
          <p14:tracePt t="25940" x="9256713" y="2106613"/>
          <p14:tracePt t="25949" x="9390063" y="2062163"/>
          <p14:tracePt t="25959" x="9480550" y="2062163"/>
          <p14:tracePt t="25969" x="9569450" y="2062163"/>
          <p14:tracePt t="25978" x="9637713" y="2039938"/>
          <p14:tracePt t="25988" x="9682163" y="2039938"/>
          <p14:tracePt t="25997" x="9704388" y="2039938"/>
          <p14:tracePt t="26007" x="9748838" y="2039938"/>
          <p14:tracePt t="26035" x="9771063" y="2039938"/>
          <p14:tracePt t="26141" x="9793288" y="2039938"/>
          <p14:tracePt t="26227" x="9793288" y="2084388"/>
          <p14:tracePt t="26236" x="9793288" y="2106613"/>
          <p14:tracePt t="26246" x="9793288" y="2151063"/>
          <p14:tracePt t="26255" x="9793288" y="2197100"/>
          <p14:tracePt t="26266" x="9793288" y="2241550"/>
          <p14:tracePt t="26274" x="9793288" y="2263775"/>
          <p14:tracePt t="26284" x="9793288" y="2330450"/>
          <p14:tracePt t="26293" x="9793288" y="2374900"/>
          <p14:tracePt t="26303" x="9793288" y="2465388"/>
          <p14:tracePt t="26313" x="9793288" y="2554288"/>
          <p14:tracePt t="26322" x="9793288" y="2622550"/>
          <p14:tracePt t="26333" x="9793288" y="2667000"/>
          <p14:tracePt t="26341" x="9793288" y="2711450"/>
          <p14:tracePt t="26352" x="9793288" y="2733675"/>
          <p14:tracePt t="26360" x="9793288" y="2755900"/>
          <p14:tracePt t="26370" x="9793288" y="2779713"/>
          <p14:tracePt t="26418" x="9793288" y="2801938"/>
          <p14:tracePt t="26466" x="9793288" y="2824163"/>
          <p14:tracePt t="26640" x="9771063" y="2846388"/>
          <p14:tracePt t="26651" x="9748838" y="2846388"/>
          <p14:tracePt t="26659" x="9704388" y="2846388"/>
          <p14:tracePt t="26668" x="9659938" y="2846388"/>
          <p14:tracePt t="26678" x="9591675" y="2868613"/>
          <p14:tracePt t="26688" x="9525000" y="2890838"/>
          <p14:tracePt t="26697" x="9458325" y="2890838"/>
          <p14:tracePt t="26707" x="9390063" y="2890838"/>
          <p14:tracePt t="26718" x="9345613" y="2913063"/>
          <p14:tracePt t="26725" x="9301163" y="2913063"/>
          <p14:tracePt t="26734" x="9278938" y="2913063"/>
          <p14:tracePt t="26744" x="9232900" y="2913063"/>
          <p14:tracePt t="26754" x="9188450" y="2913063"/>
          <p14:tracePt t="26763" x="9121775" y="2913063"/>
          <p14:tracePt t="26773" x="9099550" y="2913063"/>
          <p14:tracePt t="26784" x="9055100" y="2913063"/>
          <p14:tracePt t="26792" x="9031288" y="2913063"/>
          <p14:tracePt t="26801" x="8986838" y="2913063"/>
          <p14:tracePt t="26811" x="8942388" y="2913063"/>
          <p14:tracePt t="26820" x="8920163" y="2913063"/>
          <p14:tracePt t="26830" x="8897938" y="2913063"/>
          <p14:tracePt t="26840" x="8851900" y="2890838"/>
          <p14:tracePt t="26849" x="8807450" y="2890838"/>
          <p14:tracePt t="26858" x="8785225" y="2890838"/>
          <p14:tracePt t="26867" x="8740775" y="2868613"/>
          <p14:tracePt t="26877" x="8696325" y="2868613"/>
          <p14:tracePt t="26887" x="8650288" y="2846388"/>
          <p14:tracePt t="26896" x="8628063" y="2846388"/>
          <p14:tracePt t="26906" x="8583613" y="2846388"/>
          <p14:tracePt t="26925" x="8561388" y="2846388"/>
          <p14:tracePt t="26935" x="8516938" y="2824163"/>
          <p14:tracePt t="26954" x="8494713" y="2824163"/>
          <p14:tracePt t="26963" x="8470900" y="2824163"/>
          <p14:tracePt t="26973" x="8448675" y="2801938"/>
          <p14:tracePt t="26992" x="8426450" y="2801938"/>
          <p14:tracePt t="27011" x="8404225" y="2801938"/>
          <p14:tracePt t="27030" x="8382000" y="2801938"/>
          <p14:tracePt t="27040" x="8359775" y="2779713"/>
          <p14:tracePt t="27059" x="8337550" y="2779713"/>
          <p14:tracePt t="27088" x="8315325" y="2779713"/>
          <p14:tracePt t="27107" x="8293100" y="2779713"/>
          <p14:tracePt t="27126" x="8269288" y="2779713"/>
          <p14:tracePt t="27145" x="8247063" y="2779713"/>
          <p14:tracePt t="27193" x="8224838" y="2779713"/>
          <p14:tracePt t="27271" x="8202613" y="2779713"/>
          <p14:tracePt t="27680" x="8224838" y="2779713"/>
          <p14:tracePt t="27689" x="8247063" y="2779713"/>
          <p14:tracePt t="27699" x="8269288" y="2779713"/>
          <p14:tracePt t="27718" x="8293100" y="2801938"/>
          <p14:tracePt t="27728" x="8315325" y="2801938"/>
          <p14:tracePt t="27737" x="8315325" y="2824163"/>
          <p14:tracePt t="27747" x="8315325" y="2846388"/>
          <p14:tracePt t="27756" x="8337550" y="2846388"/>
          <p14:tracePt t="27766" x="8359775" y="2868613"/>
          <p14:tracePt t="27785" x="8359775" y="2890838"/>
          <p14:tracePt t="27795" x="8359775" y="2913063"/>
          <p14:tracePt t="27804" x="8382000" y="2935288"/>
          <p14:tracePt t="27814" x="8382000" y="2981325"/>
          <p14:tracePt t="27823" x="8382000" y="3048000"/>
          <p14:tracePt t="27832" x="8382000" y="3092450"/>
          <p14:tracePt t="27842" x="8382000" y="3136900"/>
          <p14:tracePt t="27852" x="8382000" y="3182938"/>
          <p14:tracePt t="28091" x="8382000" y="3205163"/>
          <p14:tracePt t="28235" x="8382000" y="3182938"/>
          <p14:tracePt t="28244" x="8382000" y="3136900"/>
          <p14:tracePt t="28253" x="8359775" y="3092450"/>
          <p14:tracePt t="28263" x="8359775" y="3070225"/>
          <p14:tracePt t="28273" x="8337550" y="3048000"/>
          <p14:tracePt t="28282" x="8337550" y="3003550"/>
          <p14:tracePt t="28292" x="8337550" y="2981325"/>
          <p14:tracePt t="28302" x="8337550" y="2959100"/>
          <p14:tracePt t="28311" x="8337550" y="2913063"/>
          <p14:tracePt t="28320" x="8315325" y="2868613"/>
          <p14:tracePt t="28330" x="8315325" y="2846388"/>
          <p14:tracePt t="28340" x="8293100" y="2824163"/>
          <p14:tracePt t="28349" x="8269288" y="2779713"/>
          <p14:tracePt t="28359" x="8269288" y="2733675"/>
          <p14:tracePt t="28368" x="8269288" y="2711450"/>
          <p14:tracePt t="28378" x="8247063" y="2711450"/>
          <p14:tracePt t="28387" x="8247063" y="2689225"/>
          <p14:tracePt t="28406" x="8247063" y="2667000"/>
          <p14:tracePt t="28435" x="8247063" y="2644775"/>
          <p14:tracePt t="28454" x="8247063" y="2622550"/>
          <p14:tracePt t="28464" x="8224838" y="2622550"/>
          <p14:tracePt t="28521" x="8202613" y="2622550"/>
          <p14:tracePt t="28531" x="8202613" y="2600325"/>
          <p14:tracePt t="28598" x="8180388" y="2600325"/>
          <p14:tracePt t="28617" x="8180388" y="2578100"/>
          <p14:tracePt t="28655" x="8158163" y="2578100"/>
          <p14:tracePt t="28703" x="8135938" y="2578100"/>
          <p14:tracePt t="28732" x="8113713" y="2578100"/>
          <p14:tracePt t="28762" x="8113713" y="2554288"/>
          <p14:tracePt t="28772" x="8089900" y="2554288"/>
          <p14:tracePt t="29296" x="8089900" y="2532063"/>
          <p14:tracePt t="29305" x="8067675" y="2532063"/>
          <p14:tracePt t="29324" x="8067675" y="2509838"/>
          <p14:tracePt t="29353" x="8067675" y="2487613"/>
          <p14:tracePt t="29372" x="8045450" y="2487613"/>
          <p14:tracePt t="29391" x="8045450" y="2465388"/>
          <p14:tracePt t="29601" x="8045450" y="2487613"/>
          <p14:tracePt t="29611" x="8045450" y="2509838"/>
          <p14:tracePt t="29621" x="8067675" y="2532063"/>
          <p14:tracePt t="29630" x="8089900" y="2532063"/>
          <p14:tracePt t="29640" x="8113713" y="2554288"/>
          <p14:tracePt t="29650" x="8135938" y="2554288"/>
          <p14:tracePt t="29669" x="8180388" y="2578100"/>
          <p14:tracePt t="29688" x="8202613" y="2578100"/>
          <p14:tracePt t="29697" x="8247063" y="2578100"/>
          <p14:tracePt t="29707" x="8269288" y="2578100"/>
          <p14:tracePt t="29716" x="8293100" y="2578100"/>
          <p14:tracePt t="29726" x="8382000" y="2578100"/>
          <p14:tracePt t="29735" x="8561388" y="2509838"/>
          <p14:tracePt t="29745" x="8718550" y="2443163"/>
          <p14:tracePt t="29754" x="8920163" y="2374900"/>
          <p14:tracePt t="29764" x="9121775" y="2330450"/>
          <p14:tracePt t="29774" x="9301163" y="2286000"/>
          <p14:tracePt t="29783" x="9458325" y="2241550"/>
          <p14:tracePt t="29793" x="9591675" y="2219325"/>
          <p14:tracePt t="29802" x="9704388" y="2197100"/>
          <p14:tracePt t="29812" x="9839325" y="2173288"/>
          <p14:tracePt t="29821" x="9906000" y="2151063"/>
          <p14:tracePt t="29831" x="9950450" y="2151063"/>
          <p14:tracePt t="29840" x="9994900" y="2151063"/>
          <p14:tracePt t="29850" x="10018713" y="2151063"/>
          <p14:tracePt t="29869" x="10040938" y="2151063"/>
          <p14:tracePt t="29955" x="9994900" y="2151063"/>
          <p14:tracePt t="29965" x="9928225" y="2151063"/>
          <p14:tracePt t="29974" x="9817100" y="2151063"/>
          <p14:tracePt t="29984" x="9726613" y="2151063"/>
          <p14:tracePt t="29993" x="9547225" y="2151063"/>
          <p14:tracePt t="30003" x="9367838" y="2173288"/>
          <p14:tracePt t="30012" x="9121775" y="2197100"/>
          <p14:tracePt t="30022" x="8829675" y="2197100"/>
          <p14:tracePt t="30032" x="8516938" y="2219325"/>
          <p14:tracePt t="30041" x="8202613" y="2219325"/>
          <p14:tracePt t="30052" x="7888288" y="2241550"/>
          <p14:tracePt t="30060" x="7664450" y="2241550"/>
          <p14:tracePt t="30070" x="7418388" y="2241550"/>
          <p14:tracePt t="30079" x="7239000" y="2241550"/>
          <p14:tracePt t="30089" x="7081838" y="2241550"/>
          <p14:tracePt t="30099" x="6970713" y="2241550"/>
          <p14:tracePt t="30109" x="6880225" y="2241550"/>
          <p14:tracePt t="30119" x="6813550" y="2241550"/>
          <p14:tracePt t="30128" x="6769100" y="2241550"/>
          <p14:tracePt t="30137" x="6723063" y="2241550"/>
          <p14:tracePt t="30147" x="6700838" y="2241550"/>
          <p14:tracePt t="30167" x="6656388" y="2241550"/>
          <p14:tracePt t="30195" x="6634163" y="2241550"/>
          <p14:tracePt t="30262" x="6611938" y="2241550"/>
          <p14:tracePt t="30598" x="6611938" y="2219325"/>
          <p14:tracePt t="30655" x="6634163" y="2219325"/>
          <p14:tracePt t="30674" x="6656388" y="2219325"/>
          <p14:tracePt t="30692" x="6678613" y="2219325"/>
          <p14:tracePt t="30711" x="6700838" y="2219325"/>
          <p14:tracePt t="30741" x="6723063" y="2219325"/>
          <p14:tracePt t="30808" x="6745288" y="2219325"/>
          <p14:tracePt t="30961" x="6769100" y="2219325"/>
          <p14:tracePt t="31141" x="6791325" y="2219325"/>
          <p14:tracePt t="31285" x="6813550" y="2219325"/>
          <p14:tracePt t="31391" x="6835775" y="2219325"/>
          <p14:tracePt t="31429" x="6858000" y="2219325"/>
          <p14:tracePt t="31439" x="6880225" y="2219325"/>
          <p14:tracePt t="31458" x="6902450" y="2219325"/>
          <p14:tracePt t="31468" x="6946900" y="2219325"/>
          <p14:tracePt t="31477" x="7015163" y="2219325"/>
          <p14:tracePt t="31487" x="7059613" y="2219325"/>
          <p14:tracePt t="31495" x="7104063" y="2219325"/>
          <p14:tracePt t="31505" x="7172325" y="2241550"/>
          <p14:tracePt t="31515" x="7239000" y="2263775"/>
          <p14:tracePt t="31524" x="7305675" y="2286000"/>
          <p14:tracePt t="31533" x="7373938" y="2308225"/>
          <p14:tracePt t="31543" x="7418388" y="2330450"/>
          <p14:tracePt t="31553" x="7440613" y="2330450"/>
          <p14:tracePt t="31562" x="7485063" y="2352675"/>
          <p14:tracePt t="31572" x="7507288" y="2374900"/>
          <p14:tracePt t="31582" x="7531100" y="2374900"/>
          <p14:tracePt t="31591" x="7553325" y="2374900"/>
          <p14:tracePt t="31600" x="7553325" y="2398713"/>
          <p14:tracePt t="31618" x="7575550" y="2398713"/>
          <p14:tracePt t="31619" x="7597775" y="2398713"/>
          <p14:tracePt t="31629" x="7597775" y="2420938"/>
          <p14:tracePt t="31639" x="7620000" y="2420938"/>
          <p14:tracePt t="31658" x="7642225" y="2420938"/>
          <p14:tracePt t="31676" x="7664450" y="2420938"/>
          <p14:tracePt t="32011" x="7686675" y="2420938"/>
          <p14:tracePt t="32020" x="7708900" y="2420938"/>
          <p14:tracePt t="32030" x="7754938" y="2420938"/>
          <p14:tracePt t="32039" x="7799388" y="2420938"/>
          <p14:tracePt t="32049" x="7843838" y="2420938"/>
          <p14:tracePt t="32058" x="7888288" y="2443163"/>
          <p14:tracePt t="32068" x="7912100" y="2443163"/>
          <p14:tracePt t="32077" x="7934325" y="2443163"/>
          <p14:tracePt t="32087" x="7978775" y="2443163"/>
          <p14:tracePt t="32106" x="8001000" y="2443163"/>
          <p14:tracePt t="32116" x="8023225" y="2443163"/>
          <p14:tracePt t="32135" x="8045450" y="2443163"/>
          <p14:tracePt t="32154" x="8067675" y="2443163"/>
          <p14:tracePt t="32211" x="8089900" y="2443163"/>
          <p14:tracePt t="32278" x="8113713" y="2443163"/>
          <p14:tracePt t="32364" x="8135938" y="2443163"/>
          <p14:tracePt t="32689" x="8113713" y="2443163"/>
          <p14:tracePt t="32699" x="8089900" y="2443163"/>
          <p14:tracePt t="32708" x="8067675" y="2443163"/>
          <p14:tracePt t="32718" x="8045450" y="2443163"/>
          <p14:tracePt t="32737" x="8023225" y="2465388"/>
          <p14:tracePt t="32756" x="7978775" y="2465388"/>
          <p14:tracePt t="32775" x="7956550" y="2465388"/>
          <p14:tracePt t="32804" x="7934325" y="2465388"/>
          <p14:tracePt t="32814" x="7912100" y="2465388"/>
          <p14:tracePt t="32842" x="7888288" y="2465388"/>
          <p14:tracePt t="32929" x="7866063" y="2465388"/>
          <p14:tracePt t="32977" x="7866063" y="2443163"/>
          <p14:tracePt t="33015" x="7866063" y="2420938"/>
          <p14:tracePt t="33034" x="7866063" y="2398713"/>
          <p14:tracePt t="33053" x="7866063" y="2374900"/>
          <p14:tracePt t="33082" x="7866063" y="2352675"/>
          <p14:tracePt t="33101" x="7866063" y="2308225"/>
          <p14:tracePt t="33120" x="7912100" y="2286000"/>
          <p14:tracePt t="33130" x="7978775" y="2219325"/>
          <p14:tracePt t="33139" x="8089900" y="2151063"/>
          <p14:tracePt t="33149" x="8180388" y="2062163"/>
          <p14:tracePt t="33158" x="8337550" y="1949450"/>
          <p14:tracePt t="33168" x="8470900" y="1860550"/>
          <p14:tracePt t="33177" x="8561388" y="1816100"/>
          <p14:tracePt t="33187" x="8674100" y="1770063"/>
          <p14:tracePt t="33197" x="8763000" y="1703388"/>
          <p14:tracePt t="33206" x="8851900" y="1681163"/>
          <p14:tracePt t="33216" x="8920163" y="1658938"/>
          <p14:tracePt t="33225" x="8964613" y="1658938"/>
          <p14:tracePt t="33235" x="9031288" y="1658938"/>
          <p14:tracePt t="33244" x="9055100" y="1658938"/>
          <p14:tracePt t="33254" x="9099550" y="1658938"/>
          <p14:tracePt t="33263" x="9144000" y="1658938"/>
          <p14:tracePt t="33273" x="9188450" y="1658938"/>
          <p14:tracePt t="33282" x="9232900" y="1681163"/>
          <p14:tracePt t="33292" x="9278938" y="1703388"/>
          <p14:tracePt t="33301" x="9323388" y="1747838"/>
          <p14:tracePt t="33311" x="9345613" y="1747838"/>
          <p14:tracePt t="33321" x="9390063" y="1792288"/>
          <p14:tracePt t="33331" x="9412288" y="1792288"/>
          <p14:tracePt t="33340" x="9436100" y="1816100"/>
          <p14:tracePt t="33349" x="9458325" y="1838325"/>
          <p14:tracePt t="33359" x="9502775" y="1860550"/>
          <p14:tracePt t="33369" x="9525000" y="1882775"/>
          <p14:tracePt t="33378" x="9547225" y="1882775"/>
          <p14:tracePt t="33387" x="9569450" y="1927225"/>
          <p14:tracePt t="33397" x="9613900" y="1927225"/>
          <p14:tracePt t="33407" x="9637713" y="1971675"/>
          <p14:tracePt t="33416" x="9659938" y="1993900"/>
          <p14:tracePt t="33426" x="9704388" y="2039938"/>
          <p14:tracePt t="33435" x="9726613" y="2039938"/>
          <p14:tracePt t="33445" x="9748838" y="2062163"/>
          <p14:tracePt t="33454" x="9748838" y="2084388"/>
          <p14:tracePt t="33474" x="9771063" y="2106613"/>
          <p14:tracePt t="33521" x="9793288" y="2106613"/>
          <p14:tracePt t="33531" x="9793288" y="2128838"/>
          <p14:tracePt t="33705" x="9771063" y="2128838"/>
          <p14:tracePt t="33714" x="9748838" y="2128838"/>
          <p14:tracePt t="33724" x="9704388" y="2128838"/>
          <p14:tracePt t="33735" x="9637713" y="2106613"/>
          <p14:tracePt t="33741" x="9569450" y="2084388"/>
          <p14:tracePt t="33751" x="9502775" y="2062163"/>
          <p14:tracePt t="33761" x="9412288" y="2017713"/>
          <p14:tracePt t="33770" x="9301163" y="1993900"/>
          <p14:tracePt t="33780" x="9188450" y="1993900"/>
          <p14:tracePt t="33789" x="9055100" y="1971675"/>
          <p14:tracePt t="33800" x="8942388" y="1971675"/>
          <p14:tracePt t="33809" x="8851900" y="1971675"/>
          <p14:tracePt t="33818" x="8763000" y="1971675"/>
          <p14:tracePt t="33828" x="8696325" y="1971675"/>
          <p14:tracePt t="33837" x="8628063" y="1971675"/>
          <p14:tracePt t="33847" x="8583613" y="1971675"/>
          <p14:tracePt t="33856" x="8539163" y="1971675"/>
          <p14:tracePt t="33866" x="8494713" y="1971675"/>
          <p14:tracePt t="33875" x="8448675" y="1971675"/>
          <p14:tracePt t="33885" x="8426450" y="1971675"/>
          <p14:tracePt t="33895" x="8382000" y="1971675"/>
          <p14:tracePt t="33904" x="8359775" y="1993900"/>
          <p14:tracePt t="33914" x="8337550" y="1993900"/>
          <p14:tracePt t="33923" x="8293100" y="1993900"/>
          <p14:tracePt t="33932" x="8269288" y="1993900"/>
          <p14:tracePt t="33942" x="8247063" y="2017713"/>
          <p14:tracePt t="33952" x="8224838" y="2017713"/>
          <p14:tracePt t="33962" x="8202613" y="2039938"/>
          <p14:tracePt t="33971" x="8180388" y="2039938"/>
          <p14:tracePt t="33990" x="8158163" y="2039938"/>
          <p14:tracePt t="34009" x="8135938" y="2039938"/>
          <p14:tracePt t="34028" x="8135938" y="2062163"/>
          <p14:tracePt t="34057" x="8113713" y="2062163"/>
          <p14:tracePt t="34106" x="8089900" y="2062163"/>
          <p14:tracePt t="34250" x="8113713" y="2062163"/>
          <p14:tracePt t="34259" x="8180388" y="2062163"/>
          <p14:tracePt t="34268" x="8269288" y="2062163"/>
          <p14:tracePt t="34279" x="8382000" y="2039938"/>
          <p14:tracePt t="34287" x="8516938" y="2017713"/>
          <p14:tracePt t="34296" x="8674100" y="1993900"/>
          <p14:tracePt t="34306" x="8785225" y="1993900"/>
          <p14:tracePt t="34317" x="8942388" y="1993900"/>
          <p14:tracePt t="34325" x="9055100" y="1993900"/>
          <p14:tracePt t="34334" x="9144000" y="1993900"/>
          <p14:tracePt t="34344" x="9210675" y="1993900"/>
          <p14:tracePt t="34354" x="9256713" y="1993900"/>
          <p14:tracePt t="34363" x="9301163" y="2017713"/>
          <p14:tracePt t="34373" x="9323388" y="2017713"/>
          <p14:tracePt t="34384" x="9323388" y="2039938"/>
          <p14:tracePt t="34392" x="9345613" y="2039938"/>
          <p14:tracePt t="34401" x="9345613" y="2084388"/>
          <p14:tracePt t="34411" x="9367838" y="2084388"/>
          <p14:tracePt t="34421" x="9367838" y="2106613"/>
          <p14:tracePt t="34430" x="9390063" y="2151063"/>
          <p14:tracePt t="34440" x="9390063" y="2173288"/>
          <p14:tracePt t="34450" x="9390063" y="2197100"/>
          <p14:tracePt t="34459" x="9390063" y="2241550"/>
          <p14:tracePt t="34468" x="9390063" y="2308225"/>
          <p14:tracePt t="34478" x="9390063" y="2352675"/>
          <p14:tracePt t="34488" x="9390063" y="2398713"/>
          <p14:tracePt t="34497" x="9390063" y="2420938"/>
          <p14:tracePt t="34507" x="9390063" y="2465388"/>
          <p14:tracePt t="34517" x="9390063" y="2487613"/>
          <p14:tracePt t="34526" x="9390063" y="2532063"/>
          <p14:tracePt t="34545" x="9390063" y="2554288"/>
          <p14:tracePt t="38549" x="9367838" y="2554288"/>
          <p14:tracePt t="38569" x="9345613" y="2554288"/>
          <p14:tracePt t="38578" x="9323388" y="2554288"/>
          <p14:tracePt t="38597" x="9278938" y="2554288"/>
          <p14:tracePt t="38617" x="9256713" y="2554288"/>
          <p14:tracePt t="38626" x="9210675" y="2509838"/>
          <p14:tracePt t="38636" x="9188450" y="2509838"/>
          <p14:tracePt t="38645" x="9144000" y="2509838"/>
          <p14:tracePt t="38655" x="9099550" y="2487613"/>
          <p14:tracePt t="38665" x="9055100" y="2465388"/>
          <p14:tracePt t="38674" x="9009063" y="2465388"/>
          <p14:tracePt t="38684" x="8986838" y="2443163"/>
          <p14:tracePt t="38693" x="8920163" y="2443163"/>
          <p14:tracePt t="38703" x="8875713" y="2443163"/>
          <p14:tracePt t="38712" x="8829675" y="2443163"/>
          <p14:tracePt t="38722" x="8807450" y="2443163"/>
          <p14:tracePt t="38732" x="8785225" y="2443163"/>
          <p14:tracePt t="38741" x="8740775" y="2443163"/>
          <p14:tracePt t="38751" x="8718550" y="2443163"/>
          <p14:tracePt t="38760" x="8696325" y="2443163"/>
          <p14:tracePt t="38769" x="8650288" y="2443163"/>
          <p14:tracePt t="38779" x="8605838" y="2443163"/>
          <p14:tracePt t="38789" x="8583613" y="2443163"/>
          <p14:tracePt t="38798" x="8561388" y="2443163"/>
          <p14:tracePt t="38808" x="8516938" y="2443163"/>
          <p14:tracePt t="38818" x="8470900" y="2443163"/>
          <p14:tracePt t="38827" x="8448675" y="2443163"/>
          <p14:tracePt t="38836" x="8426450" y="2443163"/>
          <p14:tracePt t="38846" x="8404225" y="2443163"/>
          <p14:tracePt t="38866" x="8359775" y="2443163"/>
          <p14:tracePt t="38875" x="8315325" y="2443163"/>
          <p14:tracePt t="38885" x="8293100" y="2443163"/>
          <p14:tracePt t="38894" x="8247063" y="2443163"/>
          <p14:tracePt t="38903" x="8202613" y="2443163"/>
          <p14:tracePt t="38913" x="8158163" y="2443163"/>
          <p14:tracePt t="38922" x="8113713" y="2443163"/>
          <p14:tracePt t="38932" x="8045450" y="2465388"/>
          <p14:tracePt t="38942" x="8001000" y="2465388"/>
          <p14:tracePt t="38951" x="7956550" y="2487613"/>
          <p14:tracePt t="38960" x="7934325" y="2487613"/>
          <p14:tracePt t="39333" x="7912100" y="2487613"/>
          <p14:tracePt t="39353" x="7866063" y="2487613"/>
          <p14:tracePt t="39372" x="7843838" y="2509838"/>
          <p14:tracePt t="39382" x="7799388" y="2509838"/>
          <p14:tracePt t="39391" x="7777163" y="2509838"/>
          <p14:tracePt t="39401" x="7732713" y="2509838"/>
          <p14:tracePt t="39410" x="7708900" y="2509838"/>
          <p14:tracePt t="39420" x="7642225" y="2509838"/>
          <p14:tracePt t="39429" x="7620000" y="2509838"/>
          <p14:tracePt t="39439" x="7597775" y="2509838"/>
          <p14:tracePt t="39449" x="7575550" y="2509838"/>
          <p14:tracePt t="39458" x="7553325" y="2509838"/>
          <p14:tracePt t="39468" x="7531100" y="2509838"/>
          <p14:tracePt t="39477" x="7507288" y="2509838"/>
          <p14:tracePt t="39496" x="7485063" y="2509838"/>
          <p14:tracePt t="39506" x="7462838" y="2509838"/>
          <p14:tracePt t="39525" x="7440613" y="2509838"/>
          <p14:tracePt t="39544" x="7418388" y="2509838"/>
          <p14:tracePt t="39563" x="7373938" y="2509838"/>
          <p14:tracePt t="39592" x="7351713" y="2509838"/>
          <p14:tracePt t="39611" x="7327900" y="2509838"/>
          <p14:tracePt t="39630" x="7305675" y="2509838"/>
          <p14:tracePt t="39649" x="7283450" y="2509838"/>
          <p14:tracePt t="39659" x="7283450" y="2487613"/>
          <p14:tracePt t="39668" x="7261225" y="2487613"/>
          <p14:tracePt t="39687" x="7239000" y="2487613"/>
          <p14:tracePt t="39716" x="7216775" y="2487613"/>
          <p14:tracePt t="39725" x="7194550" y="2465388"/>
          <p14:tracePt t="39744" x="7172325" y="2465388"/>
          <p14:tracePt t="39764" x="7150100" y="2443163"/>
          <p14:tracePt t="39773" x="7126288" y="2443163"/>
          <p14:tracePt t="39783" x="7104063" y="2443163"/>
          <p14:tracePt t="39802" x="7081838" y="2443163"/>
          <p14:tracePt t="41972" x="7081838" y="2420938"/>
          <p14:tracePt t="41991" x="7081838" y="2398713"/>
          <p14:tracePt t="42010" x="7081838" y="2374900"/>
          <p14:tracePt t="42020" x="7081838" y="2352675"/>
          <p14:tracePt t="42039" x="7104063" y="2352675"/>
          <p14:tracePt t="42048" x="7126288" y="2330450"/>
          <p14:tracePt t="42068" x="7150100" y="2330450"/>
          <p14:tracePt t="42087" x="7172325" y="2330450"/>
          <p14:tracePt t="42115" x="7194550" y="2330450"/>
          <p14:tracePt t="42135" x="7216775" y="2330450"/>
          <p14:tracePt t="42182" x="7216775" y="2352675"/>
          <p14:tracePt t="42297" x="7194550" y="2352675"/>
          <p14:tracePt t="42307" x="7150100" y="2352675"/>
          <p14:tracePt t="42316" x="7104063" y="2352675"/>
          <p14:tracePt t="42326" x="7081838" y="2352675"/>
          <p14:tracePt t="42335" x="7037388" y="2352675"/>
          <p14:tracePt t="42345" x="7015163" y="2352675"/>
          <p14:tracePt t="42354" x="6970713" y="2352675"/>
          <p14:tracePt t="42364" x="6902450" y="2352675"/>
          <p14:tracePt t="42374" x="6858000" y="2352675"/>
          <p14:tracePt t="42383" x="6835775" y="2352675"/>
          <p14:tracePt t="42393" x="6813550" y="2352675"/>
          <p14:tracePt t="42402" x="6791325" y="2352675"/>
          <p14:tracePt t="42412" x="6769100" y="2352675"/>
          <p14:tracePt t="42421" x="6745288" y="2352675"/>
          <p14:tracePt t="42651" x="6700838" y="2352675"/>
          <p14:tracePt t="42660" x="6656388" y="2352675"/>
          <p14:tracePt t="42670" x="6611938" y="2352675"/>
          <p14:tracePt t="42679" x="6565900" y="2352675"/>
          <p14:tracePt t="42689" x="6521450" y="2352675"/>
          <p14:tracePt t="42698" x="6477000" y="2352675"/>
          <p14:tracePt t="42708" x="6410325" y="2352675"/>
          <p14:tracePt t="42718" x="6364288" y="2352675"/>
          <p14:tracePt t="42727" x="6342063" y="2352675"/>
          <p14:tracePt t="42737" x="6319838" y="2352675"/>
          <p14:tracePt t="42756" x="6297613" y="2352675"/>
          <p14:tracePt t="42842" x="6342063" y="2398713"/>
          <p14:tracePt t="42852" x="6454775" y="2465388"/>
          <p14:tracePt t="42861" x="6589713" y="2578100"/>
          <p14:tracePt t="42871" x="6723063" y="2755900"/>
          <p14:tracePt t="42880" x="6902450" y="2959100"/>
          <p14:tracePt t="42890" x="7037388" y="3136900"/>
          <p14:tracePt t="42899" x="7194550" y="3362325"/>
          <p14:tracePt t="42909" x="7305675" y="3586163"/>
          <p14:tracePt t="42918" x="7418388" y="3832225"/>
          <p14:tracePt t="42928" x="7440613" y="4056063"/>
          <p14:tracePt t="42938" x="7462838" y="4235450"/>
          <p14:tracePt t="42947" x="7462838" y="4370388"/>
          <p14:tracePt t="42957" x="7462838" y="4505325"/>
          <p14:tracePt t="42966" x="7440613" y="4594225"/>
          <p14:tracePt t="42976" x="7418388" y="4660900"/>
          <p14:tracePt t="42986" x="7327900" y="4729163"/>
          <p14:tracePt t="42995" x="7216775" y="4795838"/>
          <p14:tracePt t="43004" x="7126288" y="4864100"/>
          <p14:tracePt t="43015" x="6970713" y="4908550"/>
          <p14:tracePt t="43024" x="6813550" y="4930775"/>
          <p14:tracePt t="43033" x="6634163" y="4930775"/>
          <p14:tracePt t="43043" x="6499225" y="4930775"/>
          <p14:tracePt t="43052" x="6388100" y="4930775"/>
          <p14:tracePt t="43062" x="6253163" y="4908550"/>
          <p14:tracePt t="43071" x="6162675" y="4864100"/>
          <p14:tracePt t="43082" x="6073775" y="4795838"/>
          <p14:tracePt t="43091" x="6029325" y="4773613"/>
          <p14:tracePt t="43101" x="5983288" y="4729163"/>
          <p14:tracePt t="43110" x="5916613" y="4684713"/>
          <p14:tracePt t="43119" x="5916613" y="4660900"/>
          <p14:tracePt t="43129" x="5894388" y="4638675"/>
          <p14:tracePt t="43148" x="5872163" y="4616450"/>
          <p14:tracePt t="44515" x="5872163" y="4594225"/>
          <p14:tracePt t="44553" x="5894388" y="4572000"/>
          <p14:tracePt t="44563" x="5916613" y="4549775"/>
          <p14:tracePt t="44572" x="5961063" y="4505325"/>
          <p14:tracePt t="44581" x="6007100" y="4483100"/>
          <p14:tracePt t="44591" x="6051550" y="4437063"/>
          <p14:tracePt t="44615" x="6184900" y="4370388"/>
          <p14:tracePt t="44620" x="6208713" y="4325938"/>
          <p14:tracePt t="44629" x="6253163" y="4303713"/>
          <p14:tracePt t="44639" x="6297613" y="4279900"/>
          <p14:tracePt t="44648" x="6297613" y="4257675"/>
          <p14:tracePt t="44658" x="6319838" y="4257675"/>
          <p14:tracePt t="44668" x="6342063" y="4235450"/>
          <p14:tracePt t="44677" x="6364288" y="4235450"/>
          <p14:tracePt t="44687" x="6364288" y="4213225"/>
          <p14:tracePt t="44697" x="6388100" y="4191000"/>
          <p14:tracePt t="44706" x="6410325" y="4146550"/>
          <p14:tracePt t="44716" x="6432550" y="4078288"/>
          <p14:tracePt t="44725" x="6454775" y="4033838"/>
          <p14:tracePt t="44735" x="6477000" y="3967163"/>
          <p14:tracePt t="44744" x="6499225" y="3898900"/>
          <p14:tracePt t="44754" x="6499225" y="3832225"/>
          <p14:tracePt t="44763" x="6499225" y="3765550"/>
          <p14:tracePt t="44773" x="6499225" y="3697288"/>
          <p14:tracePt t="44783" x="6499225" y="3608388"/>
          <p14:tracePt t="44792" x="6499225" y="3541713"/>
          <p14:tracePt t="44802" x="6499225" y="3451225"/>
          <p14:tracePt t="44811" x="6499225" y="3384550"/>
          <p14:tracePt t="44821" x="6499225" y="3294063"/>
          <p14:tracePt t="44830" x="6499225" y="3249613"/>
          <p14:tracePt t="44840" x="6499225" y="3182938"/>
          <p14:tracePt t="44849" x="6499225" y="3160713"/>
          <p14:tracePt t="44859" x="6499225" y="3092450"/>
          <p14:tracePt t="44869" x="6499225" y="3048000"/>
          <p14:tracePt t="44878" x="6499225" y="3025775"/>
          <p14:tracePt t="44888" x="6499225" y="3003550"/>
          <p14:tracePt t="44898" x="6477000" y="2959100"/>
          <p14:tracePt t="44907" x="6477000" y="2935288"/>
          <p14:tracePt t="44917" x="6454775" y="2890838"/>
          <p14:tracePt t="44926" x="6454775" y="2846388"/>
          <p14:tracePt t="44936" x="6454775" y="2779713"/>
          <p14:tracePt t="44945" x="6432550" y="2755900"/>
          <p14:tracePt t="44955" x="6432550" y="2711450"/>
          <p14:tracePt t="44965" x="6410325" y="2689225"/>
          <p14:tracePt t="44974" x="6410325" y="2622550"/>
          <p14:tracePt t="44984" x="6388100" y="2600325"/>
          <p14:tracePt t="44993" x="6364288" y="2578100"/>
          <p14:tracePt t="45002" x="6364288" y="2532063"/>
          <p14:tracePt t="45012" x="6342063" y="2509838"/>
          <p14:tracePt t="45022" x="6297613" y="2465388"/>
          <p14:tracePt t="45041" x="6297613" y="2443163"/>
          <p14:tracePt t="45051" x="6275388" y="2443163"/>
          <p14:tracePt t="45060" x="6275388" y="2420938"/>
          <p14:tracePt t="45070" x="6253163" y="2420938"/>
          <p14:tracePt t="45088" x="6253163" y="2398713"/>
          <p14:tracePt t="45098" x="6253163" y="2374900"/>
          <p14:tracePt t="45108" x="6230938" y="2374900"/>
          <p14:tracePt t="45157" x="6208713" y="2374900"/>
          <p14:tracePt t="45186" x="6208713" y="2352675"/>
          <p14:tracePt t="45244" x="6184900" y="2352675"/>
          <p14:tracePt t="45566" x="6162675" y="2352675"/>
          <p14:tracePt t="45576" x="6096000" y="2352675"/>
          <p14:tracePt t="45586" x="6051550" y="2352675"/>
          <p14:tracePt t="45595" x="5983288" y="2374900"/>
          <p14:tracePt t="45605" x="5872163" y="2420938"/>
          <p14:tracePt t="45615" x="5692775" y="2465388"/>
          <p14:tracePt t="45624" x="5513388" y="2532063"/>
          <p14:tracePt t="45634" x="5289550" y="2600325"/>
          <p14:tracePt t="45643" x="5132388" y="2622550"/>
          <p14:tracePt t="45652" x="4975225" y="2667000"/>
          <p14:tracePt t="45662" x="4840288" y="2711450"/>
          <p14:tracePt t="45672" x="4729163" y="2711450"/>
          <p14:tracePt t="45682" x="4660900" y="2711450"/>
          <p14:tracePt t="45691" x="4616450" y="2711450"/>
          <p14:tracePt t="45701" x="4594225" y="2711450"/>
          <p14:tracePt t="45710" x="4549775" y="2733675"/>
          <p14:tracePt t="45719" x="4527550" y="2733675"/>
          <p14:tracePt t="45729" x="4505325" y="2733675"/>
          <p14:tracePt t="45834" x="4549775" y="2733675"/>
          <p14:tracePt t="45844" x="4616450" y="2733675"/>
          <p14:tracePt t="45853" x="4729163" y="2733675"/>
          <p14:tracePt t="45863" x="4818063" y="2733675"/>
          <p14:tracePt t="45872" x="4953000" y="2733675"/>
          <p14:tracePt t="45882" x="5041900" y="2733675"/>
          <p14:tracePt t="45892" x="5110163" y="2733675"/>
          <p14:tracePt t="45901" x="5154613" y="2733675"/>
          <p14:tracePt t="45910" x="5221288" y="2733675"/>
          <p14:tracePt t="45920" x="5267325" y="2733675"/>
          <p14:tracePt t="45930" x="5311775" y="2733675"/>
          <p14:tracePt t="45940" x="5334000" y="2733675"/>
          <p14:tracePt t="45949" x="5378450" y="2733675"/>
          <p14:tracePt t="45958" x="5400675" y="2733675"/>
          <p14:tracePt t="45968" x="5422900" y="2711450"/>
          <p14:tracePt t="45987" x="5446713" y="2711450"/>
          <p14:tracePt t="46006" x="5468938" y="2711450"/>
          <p14:tracePt t="46016" x="5491163" y="2689225"/>
          <p14:tracePt t="46035" x="5513388" y="2667000"/>
          <p14:tracePt t="46044" x="5535613" y="2667000"/>
          <p14:tracePt t="46064" x="5557838" y="2644775"/>
          <p14:tracePt t="46073" x="5580063" y="2644775"/>
          <p14:tracePt t="46083" x="5580063" y="2622550"/>
          <p14:tracePt t="46092" x="5602288" y="2622550"/>
          <p14:tracePt t="46117" x="5626100" y="2600325"/>
          <p14:tracePt t="46131" x="5648325" y="2600325"/>
          <p14:tracePt t="46140" x="5670550" y="2578100"/>
          <p14:tracePt t="46150" x="5692775" y="2554288"/>
          <p14:tracePt t="46159" x="5715000" y="2554288"/>
          <p14:tracePt t="46169" x="5759450" y="2509838"/>
          <p14:tracePt t="46178" x="5781675" y="2509838"/>
          <p14:tracePt t="46188" x="5827713" y="2465388"/>
          <p14:tracePt t="46198" x="5872163" y="2465388"/>
          <p14:tracePt t="46207" x="5894388" y="2443163"/>
          <p14:tracePt t="46216" x="5894388" y="2420938"/>
          <p14:tracePt t="46226" x="5938838" y="2420938"/>
          <p14:tracePt t="46245" x="5938838" y="2398713"/>
          <p14:tracePt t="46255" x="5961063" y="2398713"/>
          <p14:tracePt t="46398" x="5938838" y="2398713"/>
          <p14:tracePt t="46857" x="6007100" y="2398713"/>
          <p14:tracePt t="46867" x="6096000" y="2398713"/>
          <p14:tracePt t="46876" x="6208713" y="2398713"/>
          <p14:tracePt t="46886" x="6319838" y="2374900"/>
          <p14:tracePt t="46895" x="6410325" y="2374900"/>
          <p14:tracePt t="46905" x="6454775" y="2374900"/>
          <p14:tracePt t="46915" x="6499225" y="2374900"/>
          <p14:tracePt t="46924" x="6521450" y="2374900"/>
          <p14:tracePt t="46934" x="6543675" y="2374900"/>
          <p14:tracePt t="46981" x="6521450" y="2374900"/>
          <p14:tracePt t="46991" x="6454775" y="2374900"/>
          <p14:tracePt t="47000" x="6388100" y="2374900"/>
          <p14:tracePt t="47010" x="6319838" y="2374900"/>
          <p14:tracePt t="47019" x="6275388" y="2374900"/>
          <p14:tracePt t="47029" x="6230938" y="2352675"/>
          <p14:tracePt t="47058" x="6208713" y="2352675"/>
          <p14:tracePt t="47105" x="6208713" y="2330450"/>
          <p14:tracePt t="47115" x="6253163" y="2330450"/>
          <p14:tracePt t="47125" x="6319838" y="2330450"/>
          <p14:tracePt t="47134" x="6342063" y="2308225"/>
          <p14:tracePt t="47144" x="6364288" y="2308225"/>
          <p14:tracePt t="47153" x="6388100" y="2308225"/>
          <p14:tracePt t="49983" x="6410325" y="2308225"/>
          <p14:tracePt t="50002" x="6454775" y="2308225"/>
          <p14:tracePt t="50021" x="6477000" y="2308225"/>
          <p14:tracePt t="50040" x="6499225" y="2308225"/>
          <p14:tracePt t="50050" x="6521450" y="2308225"/>
          <p14:tracePt t="50059" x="6521450" y="2286000"/>
          <p14:tracePt t="50088" x="6543675" y="2286000"/>
          <p14:tracePt t="50145" x="6565900" y="2286000"/>
          <p14:tracePt t="50203" x="6589713" y="2286000"/>
          <p14:tracePt t="50222" x="6611938" y="2286000"/>
          <p14:tracePt t="50250" x="6634163" y="2286000"/>
          <p14:tracePt t="50270" x="6656388" y="2286000"/>
          <p14:tracePt t="50289" x="6678613" y="2308225"/>
          <p14:tracePt t="50298" x="6678613" y="2330450"/>
          <p14:tracePt t="50308" x="6700838" y="2330450"/>
          <p14:tracePt t="50327" x="6723063" y="2330450"/>
          <p14:tracePt t="50346" x="6723063" y="2352675"/>
          <p14:tracePt t="50356" x="6745288" y="2352675"/>
          <p14:tracePt t="50587" x="6723063" y="2330450"/>
          <p14:tracePt t="50597" x="6700838" y="2330450"/>
          <p14:tracePt t="50606" x="6700838" y="2308225"/>
          <p14:tracePt t="50617" x="6678613" y="2308225"/>
          <p14:tracePt t="50626" x="6656388" y="2308225"/>
          <p14:tracePt t="50634" x="6656388" y="2286000"/>
          <p14:tracePt t="50644" x="6611938" y="2286000"/>
          <p14:tracePt t="50653" x="6589713" y="2286000"/>
          <p14:tracePt t="50664" x="6565900" y="2286000"/>
          <p14:tracePt t="50673" x="6543675" y="2286000"/>
          <p14:tracePt t="50684" x="6521450" y="2263775"/>
          <p14:tracePt t="50692" x="6499225" y="2263775"/>
          <p14:tracePt t="50700" x="6454775" y="2263775"/>
          <p14:tracePt t="50710" x="6410325" y="2263775"/>
          <p14:tracePt t="50719" x="6388100" y="2263775"/>
          <p14:tracePt t="50729" x="6364288" y="2263775"/>
          <p14:tracePt t="50739" x="6319838" y="2241550"/>
          <p14:tracePt t="50749" x="6297613" y="2241550"/>
          <p14:tracePt t="50758" x="6275388" y="2241550"/>
          <p14:tracePt t="50767" x="6253163" y="2241550"/>
          <p14:tracePt t="50777" x="6230938" y="2241550"/>
          <p14:tracePt t="50786" x="6208713" y="2241550"/>
          <p14:tracePt t="50796" x="6162675" y="2241550"/>
          <p14:tracePt t="50815" x="6140450" y="2241550"/>
          <p14:tracePt t="50825" x="6118225" y="2241550"/>
          <p14:tracePt t="50835" x="6096000" y="2241550"/>
          <p14:tracePt t="50853" x="6073775" y="2241550"/>
          <p14:tracePt t="50882" x="6051550" y="2241550"/>
          <p14:tracePt t="50932" x="6029325" y="2241550"/>
          <p14:tracePt t="52554" x="6051550" y="2241550"/>
          <p14:tracePt t="52564" x="6073775" y="2241550"/>
          <p14:tracePt t="52573" x="6118225" y="2241550"/>
          <p14:tracePt t="52584" x="6184900" y="2263775"/>
          <p14:tracePt t="52592" x="6230938" y="2263775"/>
          <p14:tracePt t="52614" x="6297613" y="2286000"/>
          <p14:tracePt t="52621" x="6342063" y="2308225"/>
          <p14:tracePt t="52631" x="6364288" y="2308225"/>
          <p14:tracePt t="52640" x="6388100" y="2308225"/>
          <p14:tracePt t="52650" x="6410325" y="2308225"/>
          <p14:tracePt t="52965" x="6410325" y="2330450"/>
          <p14:tracePt t="52975" x="6454775" y="2352675"/>
          <p14:tracePt t="52984" x="6521450" y="2398713"/>
          <p14:tracePt t="52994" x="6611938" y="2465388"/>
          <p14:tracePt t="53004" x="6700838" y="2600325"/>
          <p14:tracePt t="53013" x="6791325" y="2755900"/>
          <p14:tracePt t="53023" x="6880225" y="2913063"/>
          <p14:tracePt t="53032" x="6946900" y="3048000"/>
          <p14:tracePt t="53042" x="7015163" y="3227388"/>
          <p14:tracePt t="53051" x="7059613" y="3362325"/>
          <p14:tracePt t="53061" x="7081838" y="3517900"/>
          <p14:tracePt t="53071" x="7104063" y="3630613"/>
          <p14:tracePt t="53081" x="7104063" y="3721100"/>
          <p14:tracePt t="53090" x="7104063" y="3787775"/>
          <p14:tracePt t="53100" x="7104063" y="3854450"/>
          <p14:tracePt t="53109" x="7104063" y="3898900"/>
          <p14:tracePt t="53128" x="7104063" y="3922713"/>
          <p14:tracePt t="53138" x="7104063" y="3944938"/>
          <p14:tracePt t="53150" x="7081838" y="3967163"/>
          <p14:tracePt t="53158" x="7037388" y="3989388"/>
          <p14:tracePt t="53167" x="6970713" y="4033838"/>
          <p14:tracePt t="53178" x="6902450" y="4056063"/>
          <p14:tracePt t="53187" x="6835775" y="4078288"/>
          <p14:tracePt t="53197" x="6723063" y="4102100"/>
          <p14:tracePt t="53206" x="6656388" y="4102100"/>
          <p14:tracePt t="53218" x="6611938" y="4102100"/>
          <p14:tracePt t="53225" x="6589713" y="4124325"/>
          <p14:tracePt t="53235" x="6543675" y="4124325"/>
          <p14:tracePt t="53244" x="6521450" y="4124325"/>
          <p14:tracePt t="53264" x="6499225" y="4124325"/>
          <p14:tracePt t="53273" x="6477000" y="4124325"/>
          <p14:tracePt t="53284" x="6454775" y="4124325"/>
          <p14:tracePt t="53311" x="6432550" y="4124325"/>
          <p14:tracePt t="53321" x="6410325" y="4124325"/>
          <p14:tracePt t="53331" x="6388100" y="4146550"/>
          <p14:tracePt t="53340" x="6364288" y="4146550"/>
          <p14:tracePt t="53351" x="6342063" y="4168775"/>
          <p14:tracePt t="53359" x="6297613" y="4168775"/>
          <p14:tracePt t="53368" x="6275388" y="4168775"/>
          <p14:tracePt t="53377" x="6230938" y="4191000"/>
          <p14:tracePt t="53387" x="6208713" y="4191000"/>
          <p14:tracePt t="53397" x="6162675" y="4213225"/>
          <p14:tracePt t="53415" x="6140450" y="4213225"/>
          <p14:tracePt t="53522" x="6140450" y="4191000"/>
          <p14:tracePt t="53533" x="6162675" y="4146550"/>
          <p14:tracePt t="53541" x="6253163" y="4056063"/>
          <p14:tracePt t="53551" x="6364288" y="3967163"/>
          <p14:tracePt t="53560" x="6499225" y="3876675"/>
          <p14:tracePt t="53569" x="6589713" y="3787775"/>
          <p14:tracePt t="53578" x="6678613" y="3743325"/>
          <p14:tracePt t="53587" x="6745288" y="3675063"/>
          <p14:tracePt t="53598" x="6835775" y="3608388"/>
          <p14:tracePt t="53617" x="6902450" y="3563938"/>
          <p14:tracePt t="53626" x="6946900" y="3541713"/>
          <p14:tracePt t="53635" x="6946900" y="3517900"/>
          <p14:tracePt t="53645" x="6970713" y="3473450"/>
          <p14:tracePt t="53655" x="6992938" y="3429000"/>
          <p14:tracePt t="53665" x="7015163" y="3362325"/>
          <p14:tracePt t="53674" x="7015163" y="3294063"/>
          <p14:tracePt t="53683" x="7015163" y="3205163"/>
          <p14:tracePt t="53693" x="7015163" y="3136900"/>
          <p14:tracePt t="53702" x="7015163" y="3070225"/>
          <p14:tracePt t="53712" x="7015163" y="3025775"/>
          <p14:tracePt t="53721" x="7015163" y="2981325"/>
          <p14:tracePt t="53732" x="7015163" y="2935288"/>
          <p14:tracePt t="53740" x="7015163" y="2868613"/>
          <p14:tracePt t="53750" x="6992938" y="2801938"/>
          <p14:tracePt t="53760" x="6970713" y="2755900"/>
          <p14:tracePt t="53769" x="6946900" y="2689225"/>
          <p14:tracePt t="53779" x="6902450" y="2622550"/>
          <p14:tracePt t="53788" x="6880225" y="2554288"/>
          <p14:tracePt t="53799" x="6835775" y="2487613"/>
          <p14:tracePt t="53808" x="6813550" y="2443163"/>
          <p14:tracePt t="53817" x="6769100" y="2420938"/>
          <p14:tracePt t="53827" x="6745288" y="2374900"/>
          <p14:tracePt t="53836" x="6700838" y="2352675"/>
          <p14:tracePt t="53846" x="6656388" y="2308225"/>
          <p14:tracePt t="53855" x="6611938" y="2286000"/>
          <p14:tracePt t="53865" x="6565900" y="2263775"/>
          <p14:tracePt t="53875" x="6521450" y="2241550"/>
          <p14:tracePt t="53884" x="6499225" y="2241550"/>
          <p14:tracePt t="53894" x="6477000" y="2241550"/>
          <p14:tracePt t="53903" x="6432550" y="2241550"/>
          <p14:tracePt t="53913" x="6432550" y="2219325"/>
          <p14:tracePt t="53922" x="6410325" y="2219325"/>
          <p14:tracePt t="53932" x="6388100" y="2219325"/>
          <p14:tracePt t="53941" x="6364288" y="2219325"/>
          <p14:tracePt t="53960" x="6342063" y="2219325"/>
          <p14:tracePt t="53970" x="6319838" y="2219325"/>
          <p14:tracePt t="53980" x="6297613" y="2219325"/>
          <p14:tracePt t="53989" x="6275388" y="2219325"/>
          <p14:tracePt t="54018" x="6253163" y="2219325"/>
          <p14:tracePt t="54142" x="6275388" y="2219325"/>
          <p14:tracePt t="54153" x="6342063" y="2219325"/>
          <p14:tracePt t="54163" x="6410325" y="2241550"/>
          <p14:tracePt t="54172" x="6521450" y="2308225"/>
          <p14:tracePt t="54181" x="6634163" y="2398713"/>
          <p14:tracePt t="54189" x="6745288" y="2443163"/>
          <p14:tracePt t="54199" x="6813550" y="2509838"/>
          <p14:tracePt t="54209" x="6880225" y="2578100"/>
          <p14:tracePt t="54218" x="6946900" y="2667000"/>
          <p14:tracePt t="54228" x="7015163" y="2779713"/>
          <p14:tracePt t="54238" x="7081838" y="2935288"/>
          <p14:tracePt t="54248" x="7126288" y="3092450"/>
          <p14:tracePt t="54257" x="7172325" y="3271838"/>
          <p14:tracePt t="54266" x="7194550" y="3406775"/>
          <p14:tracePt t="54276" x="7194550" y="3495675"/>
          <p14:tracePt t="54285" x="7194550" y="3563938"/>
          <p14:tracePt t="54295" x="7194550" y="3630613"/>
          <p14:tracePt t="54304" x="7194550" y="3675063"/>
          <p14:tracePt t="54315" x="7194550" y="3743325"/>
          <p14:tracePt t="54324" x="7126288" y="3787775"/>
          <p14:tracePt t="54333" x="7081838" y="3832225"/>
          <p14:tracePt t="54343" x="6970713" y="3898900"/>
          <p14:tracePt t="54352" x="6880225" y="3989388"/>
          <p14:tracePt t="54362" x="6700838" y="4056063"/>
          <p14:tracePt t="54371" x="6543675" y="4102100"/>
          <p14:tracePt t="54382" x="6410325" y="4124325"/>
          <p14:tracePt t="54390" x="6275388" y="4146550"/>
          <p14:tracePt t="54400" x="6184900" y="4146550"/>
          <p14:tracePt t="54410" x="6096000" y="4146550"/>
          <p14:tracePt t="54419" x="6029325" y="4146550"/>
          <p14:tracePt t="54429" x="5983288" y="4146550"/>
          <p14:tracePt t="54438" x="5916613" y="4146550"/>
          <p14:tracePt t="54458" x="5894388" y="4146550"/>
          <p14:tracePt t="54487" x="5872163" y="4146550"/>
          <p14:tracePt t="56149" x="5916613" y="4124325"/>
          <p14:tracePt t="56158" x="5961063" y="4078288"/>
          <p14:tracePt t="56168" x="6007100" y="4033838"/>
          <p14:tracePt t="56177" x="6118225" y="3944938"/>
          <p14:tracePt t="56187" x="6230938" y="3876675"/>
          <p14:tracePt t="56196" x="6364288" y="3765550"/>
          <p14:tracePt t="56206" x="6477000" y="3697288"/>
          <p14:tracePt t="56215" x="6611938" y="3630613"/>
          <p14:tracePt t="56225" x="6678613" y="3541713"/>
          <p14:tracePt t="56234" x="6769100" y="3473450"/>
          <p14:tracePt t="56244" x="6858000" y="3429000"/>
          <p14:tracePt t="56254" x="6970713" y="3362325"/>
          <p14:tracePt t="56263" x="7081838" y="3316288"/>
          <p14:tracePt t="56273" x="7172325" y="3271838"/>
          <p14:tracePt t="56282" x="7239000" y="3227388"/>
          <p14:tracePt t="56292" x="7327900" y="3205163"/>
          <p14:tracePt t="56302" x="7396163" y="3182938"/>
          <p14:tracePt t="56311" x="7462838" y="3160713"/>
          <p14:tracePt t="56320" x="7507288" y="3160713"/>
          <p14:tracePt t="56331" x="7553325" y="3136900"/>
          <p14:tracePt t="56340" x="7597775" y="3136900"/>
          <p14:tracePt t="56359" x="7620000" y="3114675"/>
          <p14:tracePt t="56607" x="7642225" y="3114675"/>
          <p14:tracePt t="56617" x="7686675" y="3114675"/>
          <p14:tracePt t="56626" x="7732713" y="3114675"/>
          <p14:tracePt t="56636" x="7777163" y="3114675"/>
          <p14:tracePt t="56646" x="7866063" y="3114675"/>
          <p14:tracePt t="56655" x="7934325" y="3114675"/>
          <p14:tracePt t="56665" x="8001000" y="3136900"/>
          <p14:tracePt t="56675" x="8113713" y="3160713"/>
          <p14:tracePt t="56684" x="8224838" y="3205163"/>
          <p14:tracePt t="56694" x="8359775" y="3227388"/>
          <p14:tracePt t="56703" x="8448675" y="3227388"/>
          <p14:tracePt t="56713" x="8583613" y="3249613"/>
          <p14:tracePt t="56722" x="8650288" y="3249613"/>
          <p14:tracePt t="56732" x="8696325" y="3271838"/>
          <p14:tracePt t="56742" x="8740775" y="3271838"/>
          <p14:tracePt t="56751" x="8785225" y="3271838"/>
          <p14:tracePt t="56761" x="8829675" y="3271838"/>
          <p14:tracePt t="56770" x="8875713" y="3271838"/>
          <p14:tracePt t="56780" x="8920163" y="3271838"/>
          <p14:tracePt t="56790" x="8986838" y="3249613"/>
          <p14:tracePt t="56802" x="9055100" y="3205163"/>
          <p14:tracePt t="56809" x="9144000" y="3160713"/>
          <p14:tracePt t="56819" x="9188450" y="3136900"/>
          <p14:tracePt t="56827" x="9256713" y="3114675"/>
          <p14:tracePt t="56837" x="9278938" y="3092450"/>
          <p14:tracePt t="56846" x="9345613" y="3070225"/>
          <p14:tracePt t="56856" x="9367838" y="3048000"/>
          <p14:tracePt t="56865" x="9390063" y="3048000"/>
          <p14:tracePt t="56885" x="9412288" y="3025775"/>
          <p14:tracePt t="56914" x="9436100" y="3025775"/>
          <p14:tracePt t="56983" x="9458325" y="3025775"/>
          <p14:tracePt t="57020" x="9480550" y="3025775"/>
          <p14:tracePt t="57269" x="9458325" y="3025775"/>
          <p14:tracePt t="57279" x="9436100" y="3025775"/>
          <p14:tracePt t="57287" x="9412288" y="3025775"/>
          <p14:tracePt t="57298" x="9390063" y="3025775"/>
          <p14:tracePt t="57307" x="9345613" y="3025775"/>
          <p14:tracePt t="57318" x="9278938" y="3025775"/>
          <p14:tracePt t="57327" x="9232900" y="3025775"/>
          <p14:tracePt t="57336" x="9166225" y="3025775"/>
          <p14:tracePt t="57346" x="9099550" y="3048000"/>
          <p14:tracePt t="57353" x="9031288" y="3048000"/>
          <p14:tracePt t="57363" x="8986838" y="3048000"/>
          <p14:tracePt t="57373" x="8942388" y="3048000"/>
          <p14:tracePt t="57382" x="8897938" y="3048000"/>
          <p14:tracePt t="57392" x="8851900" y="3048000"/>
          <p14:tracePt t="57401" x="8807450" y="3048000"/>
          <p14:tracePt t="57411" x="8785225" y="3048000"/>
          <p14:tracePt t="57420" x="8763000" y="3048000"/>
          <p14:tracePt t="57430" x="8718550" y="3048000"/>
          <p14:tracePt t="57440" x="8674100" y="3048000"/>
          <p14:tracePt t="57449" x="8650288" y="3048000"/>
          <p14:tracePt t="57459" x="8628063" y="3048000"/>
          <p14:tracePt t="57468" x="8583613" y="3048000"/>
          <p14:tracePt t="57478" x="8539163" y="3048000"/>
          <p14:tracePt t="57487" x="8516938" y="3048000"/>
          <p14:tracePt t="57498" x="8494713" y="3048000"/>
          <p14:tracePt t="57507" x="8448675" y="3048000"/>
          <p14:tracePt t="57516" x="8426450" y="3025775"/>
          <p14:tracePt t="57526" x="8404225" y="3025775"/>
          <p14:tracePt t="57535" x="8382000" y="3025775"/>
          <p14:tracePt t="57554" x="8359775" y="3003550"/>
          <p14:tracePt t="57565" x="8337550" y="3003550"/>
          <p14:tracePt t="57583" x="8315325" y="3003550"/>
          <p14:tracePt t="57615" x="8293100" y="3003550"/>
          <p14:tracePt t="57632" x="8269288" y="3003550"/>
          <p14:tracePt t="57640" x="8269288" y="2981325"/>
          <p14:tracePt t="57650" x="8247063" y="2981325"/>
          <p14:tracePt t="57688" x="8224838" y="2981325"/>
          <p14:tracePt t="57804" x="8202613" y="2981325"/>
          <p14:tracePt t="57938" x="8180388" y="2981325"/>
          <p14:tracePt t="57957" x="8158163" y="2981325"/>
          <p14:tracePt t="57976" x="8135938" y="2981325"/>
          <p14:tracePt t="57995" x="8113713" y="2981325"/>
          <p14:tracePt t="58005" x="8089900" y="2981325"/>
          <p14:tracePt t="58015" x="8067675" y="2981325"/>
          <p14:tracePt t="58033" x="8045450" y="2981325"/>
          <p14:tracePt t="58053" x="8023225" y="2981325"/>
          <p14:tracePt t="58091" x="8001000" y="2981325"/>
          <p14:tracePt t="58168" x="8045450" y="2981325"/>
          <p14:tracePt t="58177" x="8089900" y="2981325"/>
          <p14:tracePt t="58187" x="8158163" y="2981325"/>
          <p14:tracePt t="58196" x="8247063" y="2981325"/>
          <p14:tracePt t="58206" x="8404225" y="3003550"/>
          <p14:tracePt t="58218" x="8605838" y="3025775"/>
          <p14:tracePt t="58224" x="8851900" y="3048000"/>
          <p14:tracePt t="58233" x="9099550" y="3070225"/>
          <p14:tracePt t="58243" x="9367838" y="3114675"/>
          <p14:tracePt t="58252" x="9682163" y="3136900"/>
          <p14:tracePt t="58261" x="10018713" y="3182938"/>
          <p14:tracePt t="58271" x="10264775" y="3205163"/>
          <p14:tracePt t="58281" x="10444163" y="3205163"/>
          <p14:tracePt t="58290" x="10645775" y="3205163"/>
          <p14:tracePt t="58300" x="10756900" y="3205163"/>
          <p14:tracePt t="58309" x="10869613" y="3205163"/>
          <p14:tracePt t="58319" x="10936288" y="3205163"/>
          <p14:tracePt t="58328" x="10960100" y="3205163"/>
          <p14:tracePt t="58338" x="10982325" y="3205163"/>
          <p14:tracePt t="58348" x="11004550" y="3205163"/>
          <p14:tracePt t="58397" x="10982325" y="3205163"/>
          <p14:tracePt t="58406" x="10891838" y="3182938"/>
          <p14:tracePt t="58416" x="10690225" y="3136900"/>
          <p14:tracePt t="58425" x="10466388" y="3114675"/>
          <p14:tracePt t="58434" x="10220325" y="3114675"/>
          <p14:tracePt t="58443" x="9883775" y="3092450"/>
          <p14:tracePt t="58453" x="9525000" y="3092450"/>
          <p14:tracePt t="58462" x="9099550" y="3092450"/>
          <p14:tracePt t="58472" x="8785225" y="3092450"/>
          <p14:tracePt t="58481" x="8448675" y="3092450"/>
          <p14:tracePt t="58491" x="8202613" y="3092450"/>
          <p14:tracePt t="58500" x="8001000" y="3092450"/>
          <p14:tracePt t="58510" x="7888288" y="3092450"/>
          <p14:tracePt t="58519" x="7754938" y="3092450"/>
          <p14:tracePt t="58529" x="7708900" y="3092450"/>
          <p14:tracePt t="58538" x="7686675" y="3092450"/>
          <p14:tracePt t="58548" x="7664450" y="3092450"/>
          <p14:tracePt t="58597" x="7664450" y="3070225"/>
          <p14:tracePt t="58607" x="7821613" y="3025775"/>
          <p14:tracePt t="58616" x="8001000" y="3003550"/>
          <p14:tracePt t="58626" x="8247063" y="2981325"/>
          <p14:tracePt t="58635" x="8516938" y="2959100"/>
          <p14:tracePt t="58645" x="8740775" y="2959100"/>
          <p14:tracePt t="58654" x="8964613" y="2959100"/>
          <p14:tracePt t="58664" x="9166225" y="2959100"/>
          <p14:tracePt t="58674" x="9367838" y="2959100"/>
          <p14:tracePt t="58683" x="9547225" y="2959100"/>
          <p14:tracePt t="58692" x="9704388" y="2959100"/>
          <p14:tracePt t="58702" x="9771063" y="2959100"/>
          <p14:tracePt t="58711" x="9839325" y="2959100"/>
          <p14:tracePt t="58721" x="9861550" y="2959100"/>
          <p14:tracePt t="58731" x="9883775" y="2959100"/>
          <p14:tracePt t="58739" x="9906000" y="2959100"/>
          <p14:tracePt t="58779" x="9839325" y="2959100"/>
          <p14:tracePt t="58789" x="9682163" y="2959100"/>
          <p14:tracePt t="58800" x="9458325" y="2959100"/>
          <p14:tracePt t="58808" x="9121775" y="2959100"/>
          <p14:tracePt t="58817" x="8807450" y="2981325"/>
          <p14:tracePt t="58827" x="8470900" y="3003550"/>
          <p14:tracePt t="58837" x="8135938" y="3048000"/>
          <p14:tracePt t="58847" x="7843838" y="3048000"/>
          <p14:tracePt t="58855" x="7664450" y="3070225"/>
          <p14:tracePt t="58867" x="7553325" y="3070225"/>
          <p14:tracePt t="58875" x="7485063" y="3070225"/>
          <p14:tracePt t="58883" x="7462838" y="3070225"/>
          <p14:tracePt t="58894" x="7440613" y="3070225"/>
          <p14:tracePt t="58932" x="7485063" y="3070225"/>
          <p14:tracePt t="58941" x="7642225" y="3070225"/>
          <p14:tracePt t="58951" x="7866063" y="3070225"/>
          <p14:tracePt t="58961" x="8135938" y="3070225"/>
          <p14:tracePt t="58970" x="8404225" y="3070225"/>
          <p14:tracePt t="58979" x="8628063" y="3070225"/>
          <p14:tracePt t="58989" x="8763000" y="3070225"/>
          <p14:tracePt t="58999" x="8920163" y="3070225"/>
          <p14:tracePt t="59008" x="8986838" y="3070225"/>
          <p14:tracePt t="59017" x="9031288" y="3070225"/>
          <p14:tracePt t="59027" x="9077325" y="3070225"/>
          <p14:tracePt t="59046" x="9099550" y="3070225"/>
          <p14:tracePt t="59076" x="9077325" y="3070225"/>
          <p14:tracePt t="59085" x="8942388" y="3070225"/>
          <p14:tracePt t="59094" x="8696325" y="3070225"/>
          <p14:tracePt t="59104" x="8494713" y="3070225"/>
          <p14:tracePt t="59114" x="8247063" y="3070225"/>
          <p14:tracePt t="59124" x="8045450" y="3070225"/>
          <p14:tracePt t="59134" x="7888288" y="3070225"/>
          <p14:tracePt t="59142" x="7732713" y="3070225"/>
          <p14:tracePt t="59152" x="7664450" y="3070225"/>
          <p14:tracePt t="59162" x="7642225" y="3070225"/>
          <p14:tracePt t="59171" x="7620000" y="3070225"/>
          <p14:tracePt t="59219" x="7777163" y="3048000"/>
          <p14:tracePt t="59228" x="8089900" y="3003550"/>
          <p14:tracePt t="59238" x="8516938" y="2935288"/>
          <p14:tracePt t="59247" x="8829675" y="2935288"/>
          <p14:tracePt t="59256" x="9121775" y="2913063"/>
          <p14:tracePt t="59265" x="9412288" y="2868613"/>
          <p14:tracePt t="59275" x="9613900" y="2868613"/>
          <p14:tracePt t="59285" x="9726613" y="2868613"/>
          <p14:tracePt t="59294" x="9793288" y="2868613"/>
          <p14:tracePt t="59304" x="9817100" y="2868613"/>
          <p14:tracePt t="59342" x="9726613" y="2868613"/>
          <p14:tracePt t="59351" x="9390063" y="2890838"/>
          <p14:tracePt t="59361" x="8763000" y="2959100"/>
          <p14:tracePt t="59371" x="8067675" y="3003550"/>
          <p14:tracePt t="59381" x="7531100" y="3003550"/>
          <p14:tracePt t="59390" x="7081838" y="3025775"/>
          <p14:tracePt t="59399" x="6656388" y="3025775"/>
          <p14:tracePt t="59409" x="6388100" y="3025775"/>
          <p14:tracePt t="59419" x="6162675" y="3025775"/>
          <p14:tracePt t="59428" x="5983288" y="3025775"/>
          <p14:tracePt t="59438" x="5872163" y="3025775"/>
          <p14:tracePt t="59448" x="5849938" y="3025775"/>
          <p14:tracePt t="59457" x="5803900" y="3025775"/>
          <p14:tracePt t="59553" x="5827713" y="3025775"/>
          <p14:tracePt t="59573" x="5849938" y="3025775"/>
          <p14:tracePt t="59650" x="5803900" y="3025775"/>
          <p14:tracePt t="59659" x="5737225" y="3025775"/>
          <p14:tracePt t="59668" x="5692775" y="3025775"/>
          <p14:tracePt t="59678" x="5648325" y="3025775"/>
          <p14:tracePt t="59688" x="5602288" y="3025775"/>
          <p14:tracePt t="59707" x="5580063" y="3025775"/>
          <p14:tracePt t="59754" x="5602288" y="3025775"/>
          <p14:tracePt t="59764" x="5715000" y="2981325"/>
          <p14:tracePt t="59773" x="5916613" y="2959100"/>
          <p14:tracePt t="59783" x="6140450" y="2935288"/>
          <p14:tracePt t="59793" x="6342063" y="2913063"/>
          <p14:tracePt t="59803" x="6521450" y="2913063"/>
          <p14:tracePt t="59811" x="6700838" y="2890838"/>
          <p14:tracePt t="59820" x="6835775" y="2890838"/>
          <p14:tracePt t="59830" x="6924675" y="2890838"/>
          <p14:tracePt t="59839" x="6970713" y="2890838"/>
          <p14:tracePt t="59848" x="6992938" y="2890838"/>
          <p14:tracePt t="59868" x="7015163" y="2890838"/>
          <p14:tracePt t="59897" x="6992938" y="2890838"/>
          <p14:tracePt t="59906" x="6902450" y="2868613"/>
          <p14:tracePt t="59915" x="6745288" y="2846388"/>
          <p14:tracePt t="59925" x="6565900" y="2801938"/>
          <p14:tracePt t="59935" x="6432550" y="2755900"/>
          <p14:tracePt t="59944" x="6275388" y="2689225"/>
          <p14:tracePt t="59954" x="6184900" y="2644775"/>
          <p14:tracePt t="59963" x="6140450" y="2644775"/>
          <p14:tracePt t="59973" x="6118225" y="2600325"/>
          <p14:tracePt t="59982" x="6073775" y="2600325"/>
          <p14:tracePt t="60049" x="6096000" y="2600325"/>
          <p14:tracePt t="60059" x="6184900" y="2600325"/>
          <p14:tracePt t="60069" x="6364288" y="2600325"/>
          <p14:tracePt t="60078" x="6565900" y="2600325"/>
          <p14:tracePt t="60088" x="6813550" y="2622550"/>
          <p14:tracePt t="60098" x="7015163" y="2644775"/>
          <p14:tracePt t="60107" x="7216775" y="2667000"/>
          <p14:tracePt t="60116" x="7351713" y="2689225"/>
          <p14:tracePt t="60126" x="7462838" y="2711450"/>
          <p14:tracePt t="60135" x="7531100" y="2711450"/>
          <p14:tracePt t="60145" x="7575550" y="2711450"/>
          <p14:tracePt t="60155" x="7597775" y="2711450"/>
          <p14:tracePt t="60165" x="7620000" y="2711450"/>
          <p14:tracePt t="60240" x="7575550" y="2711450"/>
          <p14:tracePt t="60479" x="7531100" y="2733675"/>
          <p14:tracePt t="60488" x="7462838" y="2733675"/>
          <p14:tracePt t="60498" x="7396163" y="2755900"/>
          <p14:tracePt t="60507" x="7283450" y="2779713"/>
          <p14:tracePt t="60517" x="7239000" y="2779713"/>
          <p14:tracePt t="60526" x="7172325" y="2779713"/>
          <p14:tracePt t="60536" x="7126288" y="2779713"/>
          <p14:tracePt t="60545" x="7104063" y="2779713"/>
          <p14:tracePt t="60555" x="7081838" y="2779713"/>
          <p14:tracePt t="60565" x="7015163" y="2779713"/>
          <p14:tracePt t="60574" x="6992938" y="2779713"/>
          <p14:tracePt t="60584" x="6946900" y="2779713"/>
          <p14:tracePt t="60593" x="6880225" y="2801938"/>
          <p14:tracePt t="60603" x="6813550" y="2801938"/>
          <p14:tracePt t="60614" x="6723063" y="2801938"/>
          <p14:tracePt t="60622" x="6656388" y="2824163"/>
          <p14:tracePt t="60631" x="6589713" y="2824163"/>
          <p14:tracePt t="60641" x="6521450" y="2846388"/>
          <p14:tracePt t="60651" x="6454775" y="2846388"/>
          <p14:tracePt t="60660" x="6410325" y="2846388"/>
          <p14:tracePt t="60670" x="6364288" y="2846388"/>
          <p14:tracePt t="60679" x="6319838" y="2846388"/>
          <p14:tracePt t="60689" x="6275388" y="2846388"/>
          <p14:tracePt t="60698" x="6253163" y="2846388"/>
          <p14:tracePt t="60708" x="6230938" y="2846388"/>
          <p14:tracePt t="60718" x="6162675" y="2846388"/>
          <p14:tracePt t="60727" x="6140450" y="2846388"/>
          <p14:tracePt t="60737" x="6118225" y="2846388"/>
          <p14:tracePt t="60746" x="6096000" y="2846388"/>
          <p14:tracePt t="60756" x="6073775" y="2846388"/>
          <p14:tracePt t="60766" x="6051550" y="2846388"/>
          <p14:tracePt t="60775" x="6029325" y="2846388"/>
          <p14:tracePt t="60785" x="5983288" y="2846388"/>
          <p14:tracePt t="60794" x="5961063" y="2846388"/>
          <p14:tracePt t="60804" x="5938838" y="2846388"/>
          <p14:tracePt t="60814" x="5894388" y="2846388"/>
          <p14:tracePt t="60823" x="5872163" y="2846388"/>
          <p14:tracePt t="60842" x="5827713" y="2846388"/>
          <p14:tracePt t="60852" x="5803900" y="2868613"/>
          <p14:tracePt t="60861" x="5781675" y="2868613"/>
          <p14:tracePt t="60871" x="5737225" y="2868613"/>
          <p14:tracePt t="60881" x="5737225" y="2890838"/>
          <p14:tracePt t="60890" x="5715000" y="2890838"/>
          <p14:tracePt t="60909" x="5670550" y="2890838"/>
          <p14:tracePt t="60947" x="5648325" y="2890838"/>
          <p14:tracePt t="61119" x="5670550" y="2890838"/>
          <p14:tracePt t="61138" x="5692775" y="2890838"/>
          <p14:tracePt t="61148" x="5737225" y="2890838"/>
          <p14:tracePt t="61157" x="5781675" y="2913063"/>
          <p14:tracePt t="61167" x="5803900" y="2913063"/>
          <p14:tracePt t="61177" x="5849938" y="2913063"/>
          <p14:tracePt t="61186" x="5894388" y="2935288"/>
          <p14:tracePt t="61196" x="5938838" y="2935288"/>
          <p14:tracePt t="61205" x="5983288" y="2935288"/>
          <p14:tracePt t="61215" x="6007100" y="2935288"/>
          <p14:tracePt t="61224" x="6051550" y="2935288"/>
          <p14:tracePt t="61234" x="6096000" y="2935288"/>
          <p14:tracePt t="61243" x="6118225" y="2935288"/>
          <p14:tracePt t="61253" x="6140450" y="2935288"/>
          <p14:tracePt t="61263" x="6184900" y="2935288"/>
          <p14:tracePt t="61272" x="6230938" y="2935288"/>
          <p14:tracePt t="61282" x="6253163" y="2935288"/>
          <p14:tracePt t="61291" x="6297613" y="2935288"/>
          <p14:tracePt t="61301" x="6319838" y="2935288"/>
          <p14:tracePt t="61310" x="6364288" y="2935288"/>
          <p14:tracePt t="61320" x="6410325" y="2935288"/>
          <p14:tracePt t="61329" x="6432550" y="2935288"/>
          <p14:tracePt t="61349" x="6477000" y="2935288"/>
          <p14:tracePt t="61406" x="6499225" y="2935288"/>
          <p14:tracePt t="61836" x="6454775" y="2935288"/>
          <p14:tracePt t="61846" x="6388100" y="2935288"/>
          <p14:tracePt t="61855" x="6275388" y="2959100"/>
          <p14:tracePt t="61865" x="6162675" y="2959100"/>
          <p14:tracePt t="61874" x="6029325" y="2981325"/>
          <p14:tracePt t="61884" x="5916613" y="2981325"/>
          <p14:tracePt t="61893" x="5849938" y="2981325"/>
          <p14:tracePt t="61903" x="5803900" y="2981325"/>
          <p14:tracePt t="61913" x="5737225" y="2981325"/>
          <p14:tracePt t="61922" x="5715000" y="2981325"/>
          <p14:tracePt t="61932" x="5692775" y="2981325"/>
          <p14:tracePt t="61941" x="5670550" y="3003550"/>
          <p14:tracePt t="62037" x="5692775" y="3048000"/>
          <p14:tracePt t="62047" x="5781675" y="3048000"/>
          <p14:tracePt t="62056" x="5872163" y="3070225"/>
          <p14:tracePt t="62066" x="6029325" y="3092450"/>
          <p14:tracePt t="62075" x="6162675" y="3114675"/>
          <p14:tracePt t="62085" x="6297613" y="3114675"/>
          <p14:tracePt t="62094" x="6432550" y="3114675"/>
          <p14:tracePt t="62104" x="6521450" y="3114675"/>
          <p14:tracePt t="62114" x="6589713" y="3114675"/>
          <p14:tracePt t="62123" x="6611938" y="3114675"/>
          <p14:tracePt t="62133" x="6634163" y="3114675"/>
          <p14:tracePt t="62142" x="6656388" y="3114675"/>
          <p14:tracePt t="62199" x="6589713" y="3070225"/>
          <p14:tracePt t="62209" x="6499225" y="3070225"/>
          <p14:tracePt t="62218" x="6364288" y="3048000"/>
          <p14:tracePt t="62228" x="6253163" y="3048000"/>
          <p14:tracePt t="62238" x="6118225" y="3048000"/>
          <p14:tracePt t="62247" x="6007100" y="3048000"/>
          <p14:tracePt t="62257" x="5916613" y="3048000"/>
          <p14:tracePt t="62267" x="5849938" y="3048000"/>
          <p14:tracePt t="62276" x="5781675" y="3048000"/>
          <p14:tracePt t="62285" x="5759450" y="3048000"/>
          <p14:tracePt t="62295" x="5737225" y="3048000"/>
          <p14:tracePt t="62304" x="5715000" y="3048000"/>
          <p14:tracePt t="62314" x="5715000" y="3070225"/>
          <p14:tracePt t="62362" x="5737225" y="3092450"/>
          <p14:tracePt t="62371" x="5849938" y="3092450"/>
          <p14:tracePt t="62381" x="5961063" y="3092450"/>
          <p14:tracePt t="62390" x="6118225" y="3092450"/>
          <p14:tracePt t="62400" x="6230938" y="3092450"/>
          <p14:tracePt t="62410" x="6364288" y="3092450"/>
          <p14:tracePt t="62419" x="6432550" y="3092450"/>
          <p14:tracePt t="62429" x="6477000" y="3092450"/>
          <p14:tracePt t="62438" x="6499225" y="3070225"/>
          <p14:tracePt t="62448" x="6521450" y="3070225"/>
          <p14:tracePt t="62477" x="6521450" y="3048000"/>
          <p14:tracePt t="62496" x="6477000" y="3025775"/>
          <p14:tracePt t="62505" x="6319838" y="3003550"/>
          <p14:tracePt t="62515" x="6118225" y="3003550"/>
          <p14:tracePt t="62524" x="5894388" y="3003550"/>
          <p14:tracePt t="62534" x="5692775" y="3003550"/>
          <p14:tracePt t="62543" x="5535613" y="3003550"/>
          <p14:tracePt t="62553" x="5356225" y="3003550"/>
          <p14:tracePt t="62563" x="5267325" y="3048000"/>
          <p14:tracePt t="62572" x="5154613" y="3070225"/>
          <p14:tracePt t="62582" x="5132388" y="3070225"/>
          <p14:tracePt t="62598" x="5110163" y="3070225"/>
          <p14:tracePt t="62601" x="5087938" y="3092450"/>
          <p14:tracePt t="62649" x="5154613" y="3092450"/>
          <p14:tracePt t="62658" x="5289550" y="3092450"/>
          <p14:tracePt t="62668" x="5468938" y="3092450"/>
          <p14:tracePt t="62677" x="5648325" y="3092450"/>
          <p14:tracePt t="62687" x="5803900" y="3092450"/>
          <p14:tracePt t="62698" x="5916613" y="3092450"/>
          <p14:tracePt t="62707" x="6029325" y="3092450"/>
          <p14:tracePt t="62716" x="6073775" y="3070225"/>
          <p14:tracePt t="62725" x="6096000" y="3070225"/>
          <p14:tracePt t="62735" x="6118225" y="3070225"/>
          <p14:tracePt t="62764" x="6118225" y="3048000"/>
          <p14:tracePt t="62783" x="6096000" y="3048000"/>
          <p14:tracePt t="62792" x="5938838" y="3048000"/>
          <p14:tracePt t="62802" x="5827713" y="3048000"/>
          <p14:tracePt t="62812" x="5670550" y="3048000"/>
          <p14:tracePt t="62821" x="5535613" y="3048000"/>
          <p14:tracePt t="62831" x="5446713" y="3048000"/>
          <p14:tracePt t="62840" x="5400675" y="3048000"/>
          <p14:tracePt t="62850" x="5356225" y="3048000"/>
          <p14:tracePt t="62859" x="5334000" y="3048000"/>
          <p14:tracePt t="62869" x="5311775" y="3048000"/>
          <p14:tracePt t="62917" x="5334000" y="3070225"/>
          <p14:tracePt t="62926" x="5446713" y="3070225"/>
          <p14:tracePt t="62936" x="5602288" y="3070225"/>
          <p14:tracePt t="62945" x="5759450" y="3070225"/>
          <p14:tracePt t="62955" x="5938838" y="3070225"/>
          <p14:tracePt t="62967" x="6051550" y="3070225"/>
          <p14:tracePt t="62975" x="6184900" y="3070225"/>
          <p14:tracePt t="62985" x="6230938" y="3048000"/>
          <p14:tracePt t="63004" x="6275388" y="3025775"/>
          <p14:tracePt t="63042" x="6230938" y="3025775"/>
          <p14:tracePt t="63052" x="6118225" y="3003550"/>
          <p14:tracePt t="63062" x="5961063" y="3003550"/>
          <p14:tracePt t="63071" x="5803900" y="3003550"/>
          <p14:tracePt t="63081" x="5692775" y="3003550"/>
          <p14:tracePt t="63090" x="5626100" y="3003550"/>
          <p14:tracePt t="63100" x="5580063" y="3003550"/>
          <p14:tracePt t="63109" x="5557838" y="3003550"/>
          <p14:tracePt t="63119" x="5535613" y="3003550"/>
          <p14:tracePt t="63128" x="5513388" y="3003550"/>
          <p14:tracePt t="63166" x="5580063" y="3003550"/>
          <p14:tracePt t="63176" x="5759450" y="3003550"/>
          <p14:tracePt t="63186" x="5961063" y="3025775"/>
          <p14:tracePt t="63195" x="6230938" y="3025775"/>
          <p14:tracePt t="63205" x="6477000" y="3025775"/>
          <p14:tracePt t="63217" x="6656388" y="3025775"/>
          <p14:tracePt t="63224" x="6791325" y="3025775"/>
          <p14:tracePt t="63234" x="6835775" y="3025775"/>
          <p14:tracePt t="63242" x="6858000" y="3025775"/>
          <p14:tracePt t="63251" x="6880225" y="3003550"/>
          <p14:tracePt t="63280" x="6880225" y="2981325"/>
          <p14:tracePt t="63290" x="6791325" y="2981325"/>
          <p14:tracePt t="63299" x="6589713" y="2959100"/>
          <p14:tracePt t="63309" x="6342063" y="2959100"/>
          <p14:tracePt t="63318" x="6096000" y="2959100"/>
          <p14:tracePt t="63328" x="5916613" y="2959100"/>
          <p14:tracePt t="63337" x="5759450" y="2959100"/>
          <p14:tracePt t="63350" x="5692775" y="2959100"/>
          <p14:tracePt t="63358" x="5648325" y="2959100"/>
          <p14:tracePt t="63367" x="5648325" y="2981325"/>
          <p14:tracePt t="63378" x="5626100" y="2981325"/>
          <p14:tracePt t="63415" x="5670550" y="2981325"/>
          <p14:tracePt t="63425" x="5781675" y="3003550"/>
          <p14:tracePt t="63434" x="5983288" y="3003550"/>
          <p14:tracePt t="63443" x="6208713" y="3003550"/>
          <p14:tracePt t="63452" x="6410325" y="3003550"/>
          <p14:tracePt t="63462" x="6589713" y="3003550"/>
          <p14:tracePt t="63472" x="6723063" y="2959100"/>
          <p14:tracePt t="63482" x="6813550" y="2935288"/>
          <p14:tracePt t="63491" x="6835775" y="2935288"/>
          <p14:tracePt t="63500" x="6880225" y="2935288"/>
          <p14:tracePt t="63529" x="6880225" y="2913063"/>
          <p14:tracePt t="63539" x="6791325" y="2913063"/>
          <p14:tracePt t="63548" x="6589713" y="2913063"/>
          <p14:tracePt t="63558" x="6342063" y="2913063"/>
          <p14:tracePt t="63567" x="6073775" y="2913063"/>
          <p14:tracePt t="63576" x="5849938" y="2913063"/>
          <p14:tracePt t="63586" x="5692775" y="2913063"/>
          <p14:tracePt t="63595" x="5580063" y="2913063"/>
          <p14:tracePt t="63614" x="5491163" y="2913063"/>
          <p14:tracePt t="63672" x="5557838" y="2913063"/>
          <p14:tracePt t="63681" x="5670550" y="2913063"/>
          <p14:tracePt t="63691" x="5781675" y="2913063"/>
          <p14:tracePt t="63700" x="5894388" y="2913063"/>
          <p14:tracePt t="63710" x="5938838" y="2913063"/>
          <p14:tracePt t="63720" x="5983288" y="2913063"/>
          <p14:tracePt t="63729" x="6007100" y="2913063"/>
          <p14:tracePt t="63739" x="6029325" y="2913063"/>
          <p14:tracePt t="63777" x="6007100" y="2913063"/>
          <p14:tracePt t="63787" x="5916613" y="2935288"/>
          <p14:tracePt t="63796" x="5827713" y="2959100"/>
          <p14:tracePt t="63806" x="5670550" y="3003550"/>
          <p14:tracePt t="63815" x="5535613" y="3003550"/>
          <p14:tracePt t="63825" x="5446713" y="3025775"/>
          <p14:tracePt t="63834" x="5400675" y="3025775"/>
          <p14:tracePt t="63844" x="5356225" y="3025775"/>
          <p14:tracePt t="63854" x="5334000" y="3025775"/>
          <p14:tracePt t="63922" x="5356225" y="3025775"/>
          <p14:tracePt t="63932" x="5491163" y="3025775"/>
          <p14:tracePt t="63941" x="5737225" y="3025775"/>
          <p14:tracePt t="63950" x="5983288" y="3025775"/>
          <p14:tracePt t="63959" x="6208713" y="3025775"/>
          <p14:tracePt t="63969" x="6388100" y="3025775"/>
          <p14:tracePt t="63979" x="6521450" y="3025775"/>
          <p14:tracePt t="63988" x="6589713" y="3025775"/>
          <p14:tracePt t="64000" x="6611938" y="3025775"/>
          <p14:tracePt t="64008" x="6634163" y="3025775"/>
          <p14:tracePt t="64027" x="6656388" y="3025775"/>
          <p14:tracePt t="64056" x="6543675" y="3025775"/>
          <p14:tracePt t="64066" x="6432550" y="3025775"/>
          <p14:tracePt t="64074" x="6342063" y="3048000"/>
          <p14:tracePt t="64083" x="6253163" y="3048000"/>
          <p14:tracePt t="64093" x="6184900" y="3048000"/>
          <p14:tracePt t="64103" x="6118225" y="3048000"/>
          <p14:tracePt t="64122" x="6096000" y="3048000"/>
          <p14:tracePt t="64219" x="6096000" y="3070225"/>
          <p14:tracePt t="64257" x="6118225" y="3070225"/>
          <p14:tracePt t="64265" x="6118225" y="3092450"/>
          <p14:tracePt t="64274" x="6140450" y="3092450"/>
          <p14:tracePt t="64283" x="6140450" y="3114675"/>
          <p14:tracePt t="64551" x="6140450" y="3136900"/>
          <p14:tracePt t="64561" x="6140450" y="3160713"/>
          <p14:tracePt t="64570" x="6140450" y="3182938"/>
          <p14:tracePt t="64580" x="6140450" y="3205163"/>
          <p14:tracePt t="64589" x="6140450" y="3249613"/>
          <p14:tracePt t="64608" x="6140450" y="3271838"/>
          <p14:tracePt t="64618" x="6140450" y="3294063"/>
          <p14:tracePt t="64627" x="6140450" y="3316288"/>
          <p14:tracePt t="64646" x="6140450" y="3340100"/>
          <p14:tracePt t="64675" x="6140450" y="3362325"/>
          <p14:tracePt t="65516" x="6162675" y="3316288"/>
          <p14:tracePt t="65526" x="6162675" y="3294063"/>
          <p14:tracePt t="65535" x="6184900" y="3271838"/>
          <p14:tracePt t="65545" x="6208713" y="3205163"/>
          <p14:tracePt t="65555" x="6230938" y="3182938"/>
          <p14:tracePt t="65564" x="6230938" y="3160713"/>
          <p14:tracePt t="65574" x="6230938" y="3136900"/>
          <p14:tracePt t="65593" x="6230938" y="3114675"/>
          <p14:tracePt t="65614" x="6253163" y="3114675"/>
          <p14:tracePt t="65621" x="6253163" y="3092450"/>
          <p14:tracePt t="65641" x="6253163" y="3070225"/>
          <p14:tracePt t="65660" x="6275388" y="3070225"/>
          <p14:tracePt t="65717" x="6275388" y="3048000"/>
          <p14:tracePt t="65736" x="6297613" y="3048000"/>
          <p14:tracePt t="65755" x="6319838" y="3048000"/>
          <p14:tracePt t="65774" x="6342063" y="3048000"/>
          <p14:tracePt t="65793" x="6388100" y="3025775"/>
          <p14:tracePt t="65813" x="6410325" y="3025775"/>
          <p14:tracePt t="65822" x="6432550" y="3025775"/>
          <p14:tracePt t="65841" x="6454775" y="3025775"/>
          <p14:tracePt t="65851" x="6477000" y="3025775"/>
          <p14:tracePt t="65860" x="6499225" y="3025775"/>
          <p14:tracePt t="65880" x="6521450" y="3025775"/>
          <p14:tracePt t="65889" x="6543675" y="3025775"/>
          <p14:tracePt t="65908" x="6565900" y="3025775"/>
          <p14:tracePt t="65927" x="6589713" y="3025775"/>
          <p14:tracePt t="65956" x="6611938" y="3025775"/>
          <p14:tracePt t="65966" x="6634163" y="3025775"/>
          <p14:tracePt t="65975" x="6634163" y="3048000"/>
          <p14:tracePt t="65994" x="6656388" y="3070225"/>
          <p14:tracePt t="66013" x="6656388" y="3092450"/>
          <p14:tracePt t="66023" x="6678613" y="3114675"/>
          <p14:tracePt t="66033" x="6678613" y="3136900"/>
          <p14:tracePt t="66052" x="6678613" y="3182938"/>
          <p14:tracePt t="66062" x="6678613" y="3205163"/>
          <p14:tracePt t="66071" x="6700838" y="3205163"/>
          <p14:tracePt t="66081" x="6700838" y="3249613"/>
          <p14:tracePt t="66100" x="6700838" y="3271838"/>
          <p14:tracePt t="66109" x="6700838" y="3316288"/>
          <p14:tracePt t="66120" x="6700838" y="3340100"/>
          <p14:tracePt t="66130" x="6700838" y="3362325"/>
          <p14:tracePt t="66140" x="6700838" y="3406775"/>
          <p14:tracePt t="66150" x="6700838" y="3429000"/>
          <p14:tracePt t="66168" x="6700838" y="3473450"/>
          <p14:tracePt t="66186" x="6700838" y="3495675"/>
          <p14:tracePt t="66196" x="6700838" y="3517900"/>
          <p14:tracePt t="66205" x="6700838" y="3541713"/>
          <p14:tracePt t="66224" x="6700838" y="3563938"/>
          <p14:tracePt t="66253" x="6700838" y="3586163"/>
          <p14:tracePt t="66291" x="6700838" y="3608388"/>
          <p14:tracePt t="66311" x="6700838" y="3630613"/>
          <p14:tracePt t="66321" x="6678613" y="3630613"/>
          <p14:tracePt t="66340" x="6656388" y="3630613"/>
          <p14:tracePt t="66349" x="6656388" y="3652838"/>
          <p14:tracePt t="66369" x="6634163" y="3652838"/>
          <p14:tracePt t="66378" x="6611938" y="3652838"/>
          <p14:tracePt t="66417" x="6589713" y="3652838"/>
          <p14:tracePt t="67113" x="6589713" y="3630613"/>
          <p14:tracePt t="67122" x="6611938" y="3608388"/>
          <p14:tracePt t="67132" x="6678613" y="3541713"/>
          <p14:tracePt t="67141" x="6813550" y="3451225"/>
          <p14:tracePt t="67151" x="7015163" y="3362325"/>
          <p14:tracePt t="67160" x="7194550" y="3271838"/>
          <p14:tracePt t="67170" x="7396163" y="3205163"/>
          <p14:tracePt t="67180" x="7642225" y="3136900"/>
          <p14:tracePt t="67189" x="7821613" y="3114675"/>
          <p14:tracePt t="67199" x="8001000" y="3070225"/>
          <p14:tracePt t="67208" x="8180388" y="3070225"/>
          <p14:tracePt t="67218" x="8315325" y="3048000"/>
          <p14:tracePt t="67228" x="8426450" y="3048000"/>
          <p14:tracePt t="67237" x="8516938" y="3048000"/>
          <p14:tracePt t="67247" x="8605838" y="3048000"/>
          <p14:tracePt t="67256" x="8696325" y="3048000"/>
          <p14:tracePt t="67266" x="8763000" y="3048000"/>
          <p14:tracePt t="67275" x="8829675" y="3048000"/>
          <p14:tracePt t="67285" x="8875713" y="3048000"/>
          <p14:tracePt t="67294" x="8897938" y="3048000"/>
          <p14:tracePt t="67304" x="8920163" y="3048000"/>
          <p14:tracePt t="67314" x="8942388" y="3048000"/>
          <p14:tracePt t="67333" x="8964613" y="3048000"/>
          <p14:tracePt t="67342" x="8986838" y="3048000"/>
          <p14:tracePt t="67380" x="9009063" y="3048000"/>
          <p14:tracePt t="67418" x="9031288" y="3048000"/>
          <p14:tracePt t="67457" x="9055100" y="3048000"/>
          <p14:tracePt t="67466" x="9077325" y="3048000"/>
          <p14:tracePt t="67485" x="9077325" y="3070225"/>
          <p14:tracePt t="67495" x="9099550" y="3070225"/>
          <p14:tracePt t="67753" x="9121775" y="3070225"/>
          <p14:tracePt t="67763" x="9144000" y="3070225"/>
          <p14:tracePt t="67772" x="9166225" y="3070225"/>
          <p14:tracePt t="67782" x="9210675" y="3070225"/>
          <p14:tracePt t="67791" x="9232900" y="3092450"/>
          <p14:tracePt t="67801" x="9256713" y="3092450"/>
          <p14:tracePt t="67810" x="9301163" y="3092450"/>
          <p14:tracePt t="67830" x="9323388" y="3092450"/>
          <p14:tracePt t="67839" x="9323388" y="3114675"/>
          <p14:tracePt t="67849" x="9345613" y="3114675"/>
          <p14:tracePt t="67859" x="9367838" y="3114675"/>
          <p14:tracePt t="67925" x="9390063" y="3114675"/>
          <p14:tracePt t="68214" x="9367838" y="3136900"/>
          <p14:tracePt t="68223" x="9345613" y="3136900"/>
          <p14:tracePt t="68232" x="9301163" y="3136900"/>
          <p14:tracePt t="68243" x="9278938" y="3136900"/>
          <p14:tracePt t="68252" x="9256713" y="3136900"/>
          <p14:tracePt t="68262" x="9232900" y="3136900"/>
          <p14:tracePt t="68272" x="9188450" y="3136900"/>
          <p14:tracePt t="68279" x="9166225" y="3136900"/>
          <p14:tracePt t="68289" x="9144000" y="3160713"/>
          <p14:tracePt t="68299" x="9099550" y="3160713"/>
          <p14:tracePt t="68308" x="9077325" y="3160713"/>
          <p14:tracePt t="68318" x="9055100" y="3160713"/>
          <p14:tracePt t="68327" x="9031288" y="3160713"/>
          <p14:tracePt t="68337" x="9009063" y="3160713"/>
          <p14:tracePt t="68348" x="8986838" y="3160713"/>
          <p14:tracePt t="68356" x="8964613" y="3160713"/>
          <p14:tracePt t="68366" x="8942388" y="3160713"/>
          <p14:tracePt t="68375" x="8920163" y="3160713"/>
          <p14:tracePt t="68385" x="8875713" y="3160713"/>
          <p14:tracePt t="68395" x="8851900" y="3160713"/>
          <p14:tracePt t="68404" x="8829675" y="3160713"/>
          <p14:tracePt t="68415" x="8807450" y="3160713"/>
          <p14:tracePt t="68423" x="8785225" y="3160713"/>
          <p14:tracePt t="68433" x="8763000" y="3160713"/>
          <p14:tracePt t="68442" x="8740775" y="3160713"/>
          <p14:tracePt t="68453" x="8718550" y="3160713"/>
          <p14:tracePt t="68462" x="8696325" y="3160713"/>
          <p14:tracePt t="68481" x="8674100" y="3160713"/>
          <p14:tracePt t="68490" x="8650288" y="3160713"/>
          <p14:tracePt t="68510" x="8628063" y="3160713"/>
          <p14:tracePt t="68519" x="8605838" y="3160713"/>
          <p14:tracePt t="68538" x="8583613" y="3160713"/>
          <p14:tracePt t="68557" x="8561388" y="3160713"/>
          <p14:tracePt t="68577" x="8539163" y="3160713"/>
          <p14:tracePt t="68586" x="8516938" y="3160713"/>
          <p14:tracePt t="68616" x="8494713" y="3160713"/>
          <p14:tracePt t="68643" x="8470900" y="3160713"/>
          <p14:tracePt t="68681" x="8448675" y="3160713"/>
          <p14:tracePt t="68720" x="8426450" y="3160713"/>
          <p14:tracePt t="68893" x="8426450" y="3136900"/>
          <p14:tracePt t="68912" x="8448675" y="3136900"/>
          <p14:tracePt t="68921" x="8516938" y="3114675"/>
          <p14:tracePt t="68931" x="8583613" y="3070225"/>
          <p14:tracePt t="68941" x="8674100" y="3070225"/>
          <p14:tracePt t="68950" x="8740775" y="3048000"/>
          <p14:tracePt t="68959" x="8829675" y="3048000"/>
          <p14:tracePt t="68969" x="8920163" y="3048000"/>
          <p14:tracePt t="68979" x="8986838" y="3048000"/>
          <p14:tracePt t="68988" x="9031288" y="3048000"/>
          <p14:tracePt t="69000" x="9055100" y="3048000"/>
          <p14:tracePt t="69007" x="9077325" y="3048000"/>
          <p14:tracePt t="69016" x="9099550" y="3048000"/>
          <p14:tracePt t="69045" x="9121775" y="3048000"/>
          <p14:tracePt t="69113" x="9144000" y="3048000"/>
          <p14:tracePt t="69141" x="9166225" y="3048000"/>
          <p14:tracePt t="69189" x="9188450" y="3048000"/>
          <p14:tracePt t="69199" x="9188450" y="3070225"/>
          <p14:tracePt t="69208" x="9210675" y="3070225"/>
          <p14:tracePt t="69227" x="9232900" y="3070225"/>
          <p14:tracePt t="69237" x="9256713" y="3070225"/>
          <p14:tracePt t="69247" x="9301163" y="3092450"/>
          <p14:tracePt t="69256" x="9323388" y="3092450"/>
          <p14:tracePt t="69267" x="9367838" y="3114675"/>
          <p14:tracePt t="69275" x="9390063" y="3114675"/>
          <p14:tracePt t="69283" x="9436100" y="3114675"/>
          <p14:tracePt t="69294" x="9480550" y="3114675"/>
          <p14:tracePt t="69302" x="9502775" y="3136900"/>
          <p14:tracePt t="69312" x="9547225" y="3136900"/>
          <p14:tracePt t="69322" x="9569450" y="3136900"/>
          <p14:tracePt t="69331" x="9569450" y="3160713"/>
          <p14:tracePt t="69341" x="9591675" y="3160713"/>
          <p14:tracePt t="69350" x="9613900" y="3160713"/>
          <p14:tracePt t="69418" x="9613900" y="3182938"/>
          <p14:tracePt t="69655" x="9547225" y="3182938"/>
          <p14:tracePt t="69665" x="9480550" y="3182938"/>
          <p14:tracePt t="69674" x="9390063" y="3182938"/>
          <p14:tracePt t="69684" x="9278938" y="3182938"/>
          <p14:tracePt t="69693" x="9144000" y="3182938"/>
          <p14:tracePt t="69703" x="9031288" y="3182938"/>
          <p14:tracePt t="69713" x="8897938" y="3182938"/>
          <p14:tracePt t="69722" x="8807450" y="3182938"/>
          <p14:tracePt t="69732" x="8674100" y="3160713"/>
          <p14:tracePt t="69741" x="8583613" y="3136900"/>
          <p14:tracePt t="69751" x="8494713" y="3136900"/>
          <p14:tracePt t="69760" x="8426450" y="3136900"/>
          <p14:tracePt t="69770" x="8359775" y="3136900"/>
          <p14:tracePt t="69780" x="8293100" y="3136900"/>
          <p14:tracePt t="69789" x="8247063" y="3136900"/>
          <p14:tracePt t="69799" x="8224838" y="3136900"/>
          <p14:tracePt t="69808" x="8180388" y="3136900"/>
          <p14:tracePt t="69818" x="8158163" y="3136900"/>
          <p14:tracePt t="69827" x="8135938" y="3136900"/>
          <p14:tracePt t="69856" x="8113713" y="3136900"/>
          <p14:tracePt t="69923" x="8089900" y="3136900"/>
          <p14:tracePt t="70152" x="8089900" y="3114675"/>
          <p14:tracePt t="70181" x="8089900" y="3092450"/>
          <p14:tracePt t="70200" x="8135938" y="3048000"/>
          <p14:tracePt t="70210" x="8202613" y="3025775"/>
          <p14:tracePt t="70219" x="8293100" y="2981325"/>
          <p14:tracePt t="70229" x="8404225" y="2959100"/>
          <p14:tracePt t="70238" x="8494713" y="2935288"/>
          <p14:tracePt t="70248" x="8561388" y="2913063"/>
          <p14:tracePt t="70257" x="8628063" y="2913063"/>
          <p14:tracePt t="70267" x="8696325" y="2913063"/>
          <p14:tracePt t="70276" x="8763000" y="2913063"/>
          <p14:tracePt t="70286" x="8807450" y="2913063"/>
          <p14:tracePt t="70296" x="8851900" y="2913063"/>
          <p14:tracePt t="70305" x="8875713" y="2913063"/>
          <p14:tracePt t="70315" x="8897938" y="2913063"/>
          <p14:tracePt t="70334" x="8920163" y="2913063"/>
          <p14:tracePt t="70372" x="8942388" y="2913063"/>
          <p14:tracePt t="70496" x="8964613" y="2913063"/>
          <p14:tracePt t="70554" x="8964613" y="2935288"/>
          <p14:tracePt t="70659" x="8942388" y="2935288"/>
          <p14:tracePt t="70669" x="8897938" y="2913063"/>
          <p14:tracePt t="70678" x="8829675" y="2913063"/>
          <p14:tracePt t="70688" x="8740775" y="2868613"/>
          <p14:tracePt t="70697" x="8674100" y="2824163"/>
          <p14:tracePt t="70707" x="8561388" y="2755900"/>
          <p14:tracePt t="70717" x="8494713" y="2733675"/>
          <p14:tracePt t="70727" x="8448675" y="2689225"/>
          <p14:tracePt t="70737" x="8382000" y="2667000"/>
          <p14:tracePt t="70747" x="8293100" y="2622550"/>
          <p14:tracePt t="70756" x="8247063" y="2600325"/>
          <p14:tracePt t="70766" x="8202613" y="2532063"/>
          <p14:tracePt t="70775" x="8158163" y="2532063"/>
          <p14:tracePt t="70784" x="8113713" y="2465388"/>
          <p14:tracePt t="70794" x="8067675" y="2465388"/>
          <p14:tracePt t="70803" x="8023225" y="2398713"/>
          <p14:tracePt t="70812" x="7978775" y="2374900"/>
          <p14:tracePt t="70822" x="7956550" y="2330450"/>
          <p14:tracePt t="70831" x="7912100" y="2330450"/>
          <p14:tracePt t="70841" x="7888288" y="2308225"/>
          <p14:tracePt t="70850" x="7866063" y="2308225"/>
          <p14:tracePt t="70860" x="7821613" y="2286000"/>
          <p14:tracePt t="70870" x="7799388" y="2286000"/>
          <p14:tracePt t="70879" x="7777163" y="2286000"/>
          <p14:tracePt t="70889" x="7754938" y="2263775"/>
          <p14:tracePt t="70898" x="7732713" y="2263775"/>
          <p14:tracePt t="70908" x="7708900" y="2263775"/>
          <p14:tracePt t="70927" x="7686675" y="2263775"/>
          <p14:tracePt t="70956" x="7664450" y="2263775"/>
          <p14:tracePt t="70994" x="7642225" y="2263775"/>
          <p14:tracePt t="71044" x="7620000" y="2263775"/>
          <p14:tracePt t="71091" x="7620000" y="2286000"/>
          <p14:tracePt t="71100" x="7620000" y="2308225"/>
          <p14:tracePt t="71111" x="7620000" y="2352675"/>
          <p14:tracePt t="71120" x="7620000" y="2374900"/>
          <p14:tracePt t="71131" x="7620000" y="2443163"/>
          <p14:tracePt t="71139" x="7620000" y="2487613"/>
          <p14:tracePt t="71150" x="7620000" y="2554288"/>
          <p14:tracePt t="71157" x="7620000" y="2600325"/>
          <p14:tracePt t="71166" x="7620000" y="2622550"/>
          <p14:tracePt t="71176" x="7620000" y="2689225"/>
          <p14:tracePt t="71195" x="7620000" y="2711450"/>
          <p14:tracePt t="71215" x="7620000" y="2733675"/>
          <p14:tracePt t="71243" x="7620000" y="2755900"/>
          <p14:tracePt t="71282" x="7620000" y="2779713"/>
          <p14:tracePt t="71780" x="7642225" y="2779713"/>
          <p14:tracePt t="72085" x="7664450" y="2779713"/>
          <p14:tracePt t="72104" x="7686675" y="2779713"/>
          <p14:tracePt t="72116" x="7708900" y="2779713"/>
          <p14:tracePt t="72123" x="7777163" y="2733675"/>
          <p14:tracePt t="72133" x="7821613" y="2667000"/>
          <p14:tracePt t="72143" x="7934325" y="2578100"/>
          <p14:tracePt t="72151" x="8023225" y="2532063"/>
          <p14:tracePt t="72161" x="8135938" y="2465388"/>
          <p14:tracePt t="72170" x="8269288" y="2398713"/>
          <p14:tracePt t="72180" x="8426450" y="2330450"/>
          <p14:tracePt t="72189" x="8583613" y="2286000"/>
          <p14:tracePt t="72198" x="8718550" y="2263775"/>
          <p14:tracePt t="72208" x="8807450" y="2219325"/>
          <p14:tracePt t="72218" x="8875713" y="2219325"/>
          <p14:tracePt t="72228" x="8942388" y="2197100"/>
          <p14:tracePt t="72237" x="9009063" y="2197100"/>
          <p14:tracePt t="72248" x="9077325" y="2173288"/>
          <p14:tracePt t="72256" x="9121775" y="2173288"/>
          <p14:tracePt t="72266" x="9144000" y="2173288"/>
          <p14:tracePt t="72275" x="9166225" y="2173288"/>
          <p14:tracePt t="72285" x="9210675" y="2173288"/>
          <p14:tracePt t="72304" x="9232900" y="2173288"/>
          <p14:tracePt t="72332" x="9256713" y="2173288"/>
          <p14:tracePt t="72352" x="9278938" y="2173288"/>
          <p14:tracePt t="72362" x="9301163" y="2197100"/>
          <p14:tracePt t="72371" x="9345613" y="2241550"/>
          <p14:tracePt t="72381" x="9367838" y="2263775"/>
          <p14:tracePt t="72390" x="9412288" y="2308225"/>
          <p14:tracePt t="72400" x="9436100" y="2374900"/>
          <p14:tracePt t="72409" x="9480550" y="2398713"/>
          <p14:tracePt t="72419" x="9525000" y="2443163"/>
          <p14:tracePt t="72428" x="9547225" y="2487613"/>
          <p14:tracePt t="72438" x="9569450" y="2487613"/>
          <p14:tracePt t="72454" x="9591675" y="2532063"/>
          <p14:tracePt t="72457" x="9613900" y="2554288"/>
          <p14:tracePt t="72466" x="9637713" y="2578100"/>
          <p14:tracePt t="72476" x="9659938" y="2578100"/>
          <p14:tracePt t="72485" x="9659938" y="2600325"/>
          <p14:tracePt t="72495" x="9682163" y="2600325"/>
          <p14:tracePt t="72790" x="9682163" y="2644775"/>
          <p14:tracePt t="72800" x="9682163" y="2689225"/>
          <p14:tracePt t="72809" x="9682163" y="2733675"/>
          <p14:tracePt t="72819" x="9682163" y="2779713"/>
          <p14:tracePt t="72829" x="9682163" y="2824163"/>
          <p14:tracePt t="72838" x="9682163" y="2846388"/>
          <p14:tracePt t="72848" x="9682163" y="2890838"/>
          <p14:tracePt t="72867" x="9682163" y="2913063"/>
          <p14:tracePt t="72876" x="9682163" y="2935288"/>
          <p14:tracePt t="72886" x="9659938" y="2935288"/>
          <p14:tracePt t="72896" x="9659938" y="2959100"/>
          <p14:tracePt t="72962" x="9659938" y="2981325"/>
          <p14:tracePt t="73902" x="9637713" y="2981325"/>
          <p14:tracePt t="73911" x="9591675" y="2981325"/>
          <p14:tracePt t="73920" x="9569450" y="2981325"/>
          <p14:tracePt t="73931" x="9525000" y="2981325"/>
          <p14:tracePt t="73940" x="9458325" y="3003550"/>
          <p14:tracePt t="73950" x="9390063" y="3003550"/>
          <p14:tracePt t="73959" x="9278938" y="3025775"/>
          <p14:tracePt t="73968" x="9121775" y="3048000"/>
          <p14:tracePt t="73978" x="8964613" y="3070225"/>
          <p14:tracePt t="73987" x="8740775" y="3092450"/>
          <p14:tracePt t="73997" x="8516938" y="3136900"/>
          <p14:tracePt t="74005" x="8202613" y="3249613"/>
          <p14:tracePt t="74015" x="7708900" y="3406775"/>
          <p14:tracePt t="74025" x="7418388" y="3541713"/>
          <p14:tracePt t="74034" x="7104063" y="3675063"/>
          <p14:tracePt t="74044" x="6858000" y="3765550"/>
          <p14:tracePt t="74053" x="6634163" y="3810000"/>
          <p14:tracePt t="74063" x="6477000" y="3854450"/>
          <p14:tracePt t="74072" x="6388100" y="3854450"/>
          <p14:tracePt t="74082" x="6319838" y="3876675"/>
          <p14:tracePt t="74091" x="6297613" y="3876675"/>
          <p14:tracePt t="74101" x="6275388" y="3876675"/>
          <p14:tracePt t="74406" x="6253163" y="3854450"/>
          <p14:tracePt t="74425" x="6253163" y="3832225"/>
          <p14:tracePt t="74444" x="6253163" y="3787775"/>
          <p14:tracePt t="74463" x="6253163" y="3765550"/>
          <p14:tracePt t="74473" x="6253163" y="3743325"/>
          <p14:tracePt t="74482" x="6253163" y="3721100"/>
          <p14:tracePt t="74492" x="6253163" y="3697288"/>
          <p14:tracePt t="74501" x="6253163" y="3675063"/>
          <p14:tracePt t="74511" x="6253163" y="3652838"/>
          <p14:tracePt t="74520" x="6275388" y="3586163"/>
          <p14:tracePt t="74530" x="6297613" y="3517900"/>
          <p14:tracePt t="74540" x="6319838" y="3451225"/>
          <p14:tracePt t="74550" x="6342063" y="3406775"/>
          <p14:tracePt t="74559" x="6364288" y="3362325"/>
          <p14:tracePt t="74568" x="6388100" y="3316288"/>
          <p14:tracePt t="74578" x="6388100" y="3271838"/>
          <p14:tracePt t="74587" x="6388100" y="3249613"/>
          <p14:tracePt t="74597" x="6388100" y="3227388"/>
          <p14:tracePt t="74617" x="6388100" y="3205163"/>
          <p14:tracePt t="74635" x="6388100" y="3182938"/>
          <p14:tracePt t="74645" x="6410325" y="3182938"/>
          <p14:tracePt t="74702" x="6410325" y="3160713"/>
          <p14:tracePt t="74740" x="6410325" y="3136900"/>
          <p14:tracePt t="74769" x="6410325" y="3114675"/>
          <p14:tracePt t="74779" x="6410325" y="3092450"/>
          <p14:tracePt t="74798" x="6410325" y="3070225"/>
          <p14:tracePt t="74807" x="6410325" y="3048000"/>
          <p14:tracePt t="74817" x="6410325" y="3025775"/>
          <p14:tracePt t="74845" x="6410325" y="3003550"/>
          <p14:tracePt t="75094" x="6432550" y="3003550"/>
          <p14:tracePt t="75103" x="6432550" y="3025775"/>
          <p14:tracePt t="75113" x="6454775" y="3025775"/>
          <p14:tracePt t="75132" x="6454775" y="3048000"/>
          <p14:tracePt t="75151" x="6477000" y="3070225"/>
          <p14:tracePt t="75161" x="6477000" y="3092450"/>
          <p14:tracePt t="75180" x="6477000" y="3114675"/>
          <p14:tracePt t="75189" x="6499225" y="3114675"/>
          <p14:tracePt t="75200" x="6499225" y="3136900"/>
          <p14:tracePt t="75209" x="6499225" y="3160713"/>
          <p14:tracePt t="75228" x="6499225" y="3182938"/>
          <p14:tracePt t="75247" x="6521450" y="3205163"/>
          <p14:tracePt t="75276" x="6521450" y="3227388"/>
          <p14:tracePt t="75295" x="6543675" y="3249613"/>
          <p14:tracePt t="75507" x="6565900" y="3249613"/>
          <p14:tracePt t="75622" x="6565900" y="3227388"/>
          <p14:tracePt t="75887" x="6589713" y="3227388"/>
          <p14:tracePt t="75916" x="6634163" y="3205163"/>
          <p14:tracePt t="75925" x="6656388" y="3205163"/>
          <p14:tracePt t="75935" x="6678613" y="3205163"/>
          <p14:tracePt t="75945" x="6723063" y="3205163"/>
          <p14:tracePt t="75954" x="6769100" y="3205163"/>
          <p14:tracePt t="75963" x="6791325" y="3205163"/>
          <p14:tracePt t="75973" x="6835775" y="3205163"/>
          <p14:tracePt t="75983" x="6880225" y="3205163"/>
          <p14:tracePt t="75992" x="6902450" y="3227388"/>
          <p14:tracePt t="76002" x="6924675" y="3249613"/>
          <p14:tracePt t="76012" x="6970713" y="3294063"/>
          <p14:tracePt t="76021" x="6970713" y="3340100"/>
          <p14:tracePt t="76031" x="6992938" y="3362325"/>
          <p14:tracePt t="76040" x="7015163" y="3406775"/>
          <p14:tracePt t="76050" x="7015163" y="3429000"/>
          <p14:tracePt t="76059" x="7037388" y="3451225"/>
          <p14:tracePt t="76069" x="7037388" y="3473450"/>
          <p14:tracePt t="76078" x="7059613" y="3495675"/>
          <p14:tracePt t="76098" x="7059613" y="3517900"/>
          <p14:tracePt t="76107" x="7059613" y="3541713"/>
          <p14:tracePt t="76126" x="7059613" y="3563938"/>
          <p14:tracePt t="76155" x="7059613" y="3586163"/>
          <p14:tracePt t="76184" x="7059613" y="3608388"/>
          <p14:tracePt t="76193" x="7059613" y="3630613"/>
          <p14:tracePt t="76222" x="7059613" y="3652838"/>
          <p14:tracePt t="76241" x="7059613" y="3675063"/>
          <p14:tracePt t="76250" x="7037388" y="3675063"/>
          <p14:tracePt t="76270" x="7037388" y="3697288"/>
          <p14:tracePt t="76289" x="7015163" y="3721100"/>
          <p14:tracePt t="76346" x="7015163" y="3743325"/>
          <p14:tracePt t="78745" x="7015163" y="3765550"/>
          <p14:tracePt t="78755" x="6992938" y="3765550"/>
          <p14:tracePt t="78764" x="6992938" y="3787775"/>
          <p14:tracePt t="78774" x="6946900" y="3810000"/>
          <p14:tracePt t="78783" x="6902450" y="3854450"/>
          <p14:tracePt t="78793" x="6835775" y="3876675"/>
          <p14:tracePt t="78802" x="6791325" y="3898900"/>
          <p14:tracePt t="78812" x="6745288" y="3922713"/>
          <p14:tracePt t="78822" x="6700838" y="3944938"/>
          <p14:tracePt t="78832" x="6634163" y="3944938"/>
          <p14:tracePt t="78841" x="6589713" y="3967163"/>
          <p14:tracePt t="78850" x="6565900" y="3967163"/>
          <p14:tracePt t="78860" x="6543675" y="3967163"/>
          <p14:tracePt t="78869" x="6499225" y="3989388"/>
          <p14:tracePt t="78880" x="6477000" y="3989388"/>
          <p14:tracePt t="78889" x="6454775" y="3989388"/>
          <p14:tracePt t="78899" x="6410325" y="3989388"/>
          <p14:tracePt t="78908" x="6364288" y="3989388"/>
          <p14:tracePt t="78917" x="6342063" y="3989388"/>
          <p14:tracePt t="78927" x="6319838" y="3989388"/>
          <p14:tracePt t="78936" x="6275388" y="3989388"/>
          <p14:tracePt t="78947" x="6230938" y="3989388"/>
          <p14:tracePt t="78956" x="6208713" y="3967163"/>
          <p14:tracePt t="78966" x="6162675" y="3967163"/>
          <p14:tracePt t="78975" x="6162675" y="3922713"/>
          <p14:tracePt t="78984" x="6118225" y="3876675"/>
          <p14:tracePt t="78994" x="6096000" y="3787775"/>
          <p14:tracePt t="79003" x="6051550" y="3675063"/>
          <p14:tracePt t="79013" x="5983288" y="3541713"/>
          <p14:tracePt t="79022" x="5961063" y="3451225"/>
          <p14:tracePt t="79032" x="5916613" y="3316288"/>
          <p14:tracePt t="79042" x="5894388" y="3227388"/>
          <p14:tracePt t="79051" x="5894388" y="3136900"/>
          <p14:tracePt t="79061" x="5872163" y="2959100"/>
          <p14:tracePt t="79070" x="5872163" y="2801938"/>
          <p14:tracePt t="79080" x="5872163" y="2711450"/>
          <p14:tracePt t="79089" x="5872163" y="2644775"/>
          <p14:tracePt t="79099" x="5872163" y="2600325"/>
          <p14:tracePt t="79108" x="5872163" y="2532063"/>
          <p14:tracePt t="79118" x="5872163" y="2509838"/>
          <p14:tracePt t="79127" x="5872163" y="2487613"/>
          <p14:tracePt t="79137" x="5872163" y="2465388"/>
          <p14:tracePt t="79156" x="5872163" y="2443163"/>
          <p14:tracePt t="79185" x="5872163" y="2420938"/>
          <p14:tracePt t="79223" x="5872163" y="2398713"/>
          <p14:tracePt t="79233" x="5872163" y="2374900"/>
          <p14:tracePt t="79262" x="5872163" y="2352675"/>
          <p14:tracePt t="79331" x="5849938" y="2352675"/>
          <p14:tracePt t="79340" x="5803900" y="2352675"/>
          <p14:tracePt t="79349" x="5781675" y="2352675"/>
          <p14:tracePt t="79359" x="5737225" y="2374900"/>
          <p14:tracePt t="79368" x="5715000" y="2398713"/>
          <p14:tracePt t="79377" x="5670550" y="2465388"/>
          <p14:tracePt t="79387" x="5626100" y="2554288"/>
          <p14:tracePt t="79397" x="5580063" y="2644775"/>
          <p14:tracePt t="79406" x="5557838" y="2755900"/>
          <p14:tracePt t="79415" x="5535613" y="2846388"/>
          <p14:tracePt t="79425" x="5535613" y="2959100"/>
          <p14:tracePt t="79434" x="5535613" y="3160713"/>
          <p14:tracePt t="79444" x="5557838" y="3429000"/>
          <p14:tracePt t="79453" x="5670550" y="3675063"/>
          <p14:tracePt t="79464" x="5737225" y="3876675"/>
          <p14:tracePt t="79472" x="5849938" y="4078288"/>
          <p14:tracePt t="79483" x="5938838" y="4213225"/>
          <p14:tracePt t="79492" x="6051550" y="4348163"/>
          <p14:tracePt t="79501" x="6208713" y="4459288"/>
          <p14:tracePt t="79511" x="6342063" y="4549775"/>
          <p14:tracePt t="79520" x="6454775" y="4616450"/>
          <p14:tracePt t="79531" x="6565900" y="4684713"/>
          <p14:tracePt t="79539" x="6656388" y="4684713"/>
          <p14:tracePt t="79549" x="6791325" y="4684713"/>
          <p14:tracePt t="79558" x="6902450" y="4660900"/>
          <p14:tracePt t="79568" x="7037388" y="4572000"/>
          <p14:tracePt t="79577" x="7194550" y="4437063"/>
          <p14:tracePt t="79587" x="7327900" y="4191000"/>
          <p14:tracePt t="79596" x="7507288" y="3854450"/>
          <p14:tracePt t="79614" x="7597775" y="3586163"/>
          <p14:tracePt t="79615" x="7642225" y="3340100"/>
          <p14:tracePt t="79625" x="7686675" y="3114675"/>
          <p14:tracePt t="79634" x="7686675" y="2890838"/>
          <p14:tracePt t="79644" x="7686675" y="2667000"/>
          <p14:tracePt t="79653" x="7664450" y="2487613"/>
          <p14:tracePt t="79663" x="7575550" y="2330450"/>
          <p14:tracePt t="79673" x="7462838" y="2241550"/>
          <p14:tracePt t="79682" x="7327900" y="2151063"/>
          <p14:tracePt t="79692" x="7150100" y="2084388"/>
          <p14:tracePt t="79702" x="6946900" y="2084388"/>
          <p14:tracePt t="79711" x="6723063" y="2106613"/>
          <p14:tracePt t="79721" x="6543675" y="2173288"/>
          <p14:tracePt t="79730" x="6410325" y="2286000"/>
          <p14:tracePt t="79741" x="6253163" y="2398713"/>
          <p14:tracePt t="79751" x="6162675" y="2532063"/>
          <p14:tracePt t="79760" x="6029325" y="2733675"/>
          <p14:tracePt t="79769" x="5894388" y="3136900"/>
          <p14:tracePt t="79780" x="5803900" y="3721100"/>
          <p14:tracePt t="79789" x="5803900" y="4033838"/>
          <p14:tracePt t="79799" x="5803900" y="4370388"/>
          <p14:tracePt t="79808" x="5894388" y="4684713"/>
          <p14:tracePt t="79817" x="6029325" y="4953000"/>
          <p14:tracePt t="79827" x="6140450" y="5087938"/>
          <p14:tracePt t="79836" x="6208713" y="5176838"/>
          <p14:tracePt t="79847" x="6297613" y="5245100"/>
          <p14:tracePt t="79856" x="6388100" y="5267325"/>
          <p14:tracePt t="79865" x="6499225" y="5267325"/>
          <p14:tracePt t="79874" x="6634163" y="5199063"/>
          <p14:tracePt t="79884" x="6769100" y="5019675"/>
          <p14:tracePt t="79894" x="6946900" y="4729163"/>
          <p14:tracePt t="79904" x="7194550" y="3876675"/>
          <p14:tracePt t="79913" x="7327900" y="3271838"/>
          <p14:tracePt t="79923" x="7396163" y="2755900"/>
          <p14:tracePt t="79932" x="7396163" y="2128838"/>
          <p14:tracePt t="79942" x="7396163" y="1816100"/>
          <p14:tracePt t="79951" x="7373938" y="1590675"/>
          <p14:tracePt t="79961" x="7305675" y="1457325"/>
          <p14:tracePt t="79970" x="7261225" y="1389063"/>
          <p14:tracePt t="79982" x="7104063" y="1322388"/>
          <p14:tracePt t="79989" x="6880225" y="1322388"/>
          <p14:tracePt t="79998" x="6634163" y="1366838"/>
          <p14:tracePt t="80009" x="6388100" y="1546225"/>
          <p14:tracePt t="80018" x="6140450" y="1816100"/>
          <p14:tracePt t="80028" x="5827713" y="2197100"/>
          <p14:tracePt t="80037" x="5422900" y="2913063"/>
          <p14:tracePt t="80048" x="5110163" y="3608388"/>
          <p14:tracePt t="80056" x="4997450" y="4033838"/>
          <p14:tracePt t="80065" x="4953000" y="4303713"/>
          <p14:tracePt t="80075" x="4930775" y="4572000"/>
          <p14:tracePt t="80085" x="4930775" y="4795838"/>
          <p14:tracePt t="80095" x="4930775" y="4997450"/>
          <p14:tracePt t="80104" x="4953000" y="5154613"/>
          <p14:tracePt t="80115" x="4997450" y="5267325"/>
          <p14:tracePt t="80123" x="5087938" y="5311775"/>
          <p14:tracePt t="80132" x="5221288" y="5356225"/>
          <p14:tracePt t="80143" x="5356225" y="5356225"/>
          <p14:tracePt t="80152" x="5557838" y="5311775"/>
          <p14:tracePt t="80162" x="5715000" y="5154613"/>
          <p14:tracePt t="80171" x="5872163" y="4975225"/>
          <p14:tracePt t="80182" x="6007100" y="4795838"/>
          <p14:tracePt t="80190" x="6184900" y="4459288"/>
          <p14:tracePt t="80199" x="6342063" y="3898900"/>
          <p14:tracePt t="80209" x="6410325" y="3563938"/>
          <p14:tracePt t="80219" x="6432550" y="3271838"/>
          <p14:tracePt t="80229" x="6432550" y="3003550"/>
          <p14:tracePt t="80238" x="6364288" y="2755900"/>
          <p14:tracePt t="80249" x="6297613" y="2554288"/>
          <p14:tracePt t="80257" x="6208713" y="2465388"/>
          <p14:tracePt t="80267" x="6073775" y="2374900"/>
          <p14:tracePt t="80276" x="5894388" y="2308225"/>
          <p14:tracePt t="80286" x="5715000" y="2308225"/>
          <p14:tracePt t="80296" x="5535613" y="2374900"/>
          <p14:tracePt t="80305" x="5356225" y="2465388"/>
          <p14:tracePt t="80315" x="5221288" y="2578100"/>
          <p14:tracePt t="80324" x="5154613" y="2644775"/>
          <p14:tracePt t="80333" x="5041900" y="2801938"/>
          <p14:tracePt t="80342" x="4908550" y="3114675"/>
          <p14:tracePt t="80352" x="4840288" y="3384550"/>
          <p14:tracePt t="80362" x="4818063" y="3586163"/>
          <p14:tracePt t="80371" x="4818063" y="3743325"/>
          <p14:tracePt t="80380" x="4818063" y="3876675"/>
          <p14:tracePt t="80390" x="4840288" y="3989388"/>
          <p14:tracePt t="80400" x="4930775" y="4078288"/>
          <p14:tracePt t="80409" x="5087938" y="4168775"/>
          <p14:tracePt t="80419" x="5311775" y="4235450"/>
          <p14:tracePt t="80429" x="5513388" y="4235450"/>
          <p14:tracePt t="80438" x="5692775" y="4235450"/>
          <p14:tracePt t="80447" x="5849938" y="4213225"/>
          <p14:tracePt t="80457" x="5961063" y="4124325"/>
          <p14:tracePt t="80467" x="6073775" y="3989388"/>
          <p14:tracePt t="80476" x="6162675" y="3832225"/>
          <p14:tracePt t="80486" x="6253163" y="3608388"/>
          <p14:tracePt t="80495" x="6275388" y="3429000"/>
          <p14:tracePt t="80505" x="6275388" y="3294063"/>
          <p14:tracePt t="80514" x="6275388" y="3136900"/>
          <p14:tracePt t="80524" x="6230938" y="3048000"/>
          <p14:tracePt t="80533" x="6162675" y="2981325"/>
          <p14:tracePt t="80544" x="6029325" y="2913063"/>
          <p14:tracePt t="80553" x="5894388" y="2890838"/>
          <p14:tracePt t="80563" x="5759450" y="2890838"/>
          <p14:tracePt t="80572" x="5602288" y="2890838"/>
          <p14:tracePt t="80580" x="5491163" y="2890838"/>
          <p14:tracePt t="80591" x="5422900" y="2913063"/>
          <p14:tracePt t="80600" x="5334000" y="2959100"/>
          <p14:tracePt t="80614" x="5245100" y="3114675"/>
          <p14:tracePt t="81421" x="5311775" y="3114675"/>
          <p14:tracePt t="81432" x="5400675" y="3070225"/>
          <p14:tracePt t="81441" x="5491163" y="3048000"/>
          <p14:tracePt t="81450" x="5648325" y="3003550"/>
          <p14:tracePt t="81460" x="5803900" y="2981325"/>
          <p14:tracePt t="81469" x="5983288" y="2959100"/>
          <p14:tracePt t="81480" x="6140450" y="2959100"/>
          <p14:tracePt t="81488" x="6297613" y="2959100"/>
          <p14:tracePt t="81498" x="6410325" y="2959100"/>
          <p14:tracePt t="81508" x="6521450" y="3003550"/>
          <p14:tracePt t="81517" x="6634163" y="3070225"/>
          <p14:tracePt t="81527" x="6678613" y="3114675"/>
          <p14:tracePt t="81536" x="6745288" y="3182938"/>
          <p14:tracePt t="81547" x="6813550" y="3205163"/>
          <p14:tracePt t="81556" x="6858000" y="3249613"/>
          <p14:tracePt t="81565" x="6880225" y="3294063"/>
          <p14:tracePt t="81574" x="6946900" y="3316288"/>
          <p14:tracePt t="81584" x="6970713" y="3362325"/>
          <p14:tracePt t="81594" x="6992938" y="3406775"/>
          <p14:tracePt t="81613" x="7059613" y="3495675"/>
          <p14:tracePt t="81622" x="7104063" y="3541713"/>
          <p14:tracePt t="81632" x="7126288" y="3586163"/>
          <p14:tracePt t="81641" x="7150100" y="3630613"/>
          <p14:tracePt t="81651" x="7172325" y="3675063"/>
          <p14:tracePt t="81661" x="7172325" y="3697288"/>
          <p14:tracePt t="81670" x="7216775" y="3743325"/>
          <p14:tracePt t="81689" x="7239000" y="3765550"/>
          <p14:tracePt t="81699" x="7261225" y="3810000"/>
          <p14:tracePt t="81708" x="7283450" y="3832225"/>
          <p14:tracePt t="81718" x="7327900" y="3854450"/>
          <p14:tracePt t="81727" x="7351713" y="3876675"/>
          <p14:tracePt t="81737" x="7373938" y="3898900"/>
          <p14:tracePt t="81746" x="7396163" y="3922713"/>
          <p14:tracePt t="81766" x="7440613" y="3922713"/>
          <p14:tracePt t="82007" x="7462838" y="3922713"/>
          <p14:tracePt t="82016" x="7531100" y="3922713"/>
          <p14:tracePt t="82026" x="7642225" y="3922713"/>
          <p14:tracePt t="82035" x="7777163" y="3898900"/>
          <p14:tracePt t="82045" x="7956550" y="3854450"/>
          <p14:tracePt t="82054" x="8180388" y="3832225"/>
          <p14:tracePt t="82066" x="8382000" y="3810000"/>
          <p14:tracePt t="82074" x="8539163" y="3765550"/>
          <p14:tracePt t="82082" x="8740775" y="3721100"/>
          <p14:tracePt t="82092" x="8875713" y="3697288"/>
          <p14:tracePt t="82102" x="9077325" y="3652838"/>
          <p14:tracePt t="82112" x="9232900" y="3608388"/>
          <p14:tracePt t="82121" x="9390063" y="3563938"/>
          <p14:tracePt t="82132" x="9525000" y="3517900"/>
          <p14:tracePt t="82140" x="9569450" y="3495675"/>
          <p14:tracePt t="82149" x="9613900" y="3473450"/>
          <p14:tracePt t="82159" x="9637713" y="3473450"/>
          <p14:tracePt t="82169" x="9659938" y="3451225"/>
          <p14:tracePt t="82188" x="9659938" y="3429000"/>
          <p14:tracePt t="82199" x="9682163" y="3406775"/>
          <p14:tracePt t="82217" x="9682163" y="3384550"/>
          <p14:tracePt t="82226" x="9659938" y="3340100"/>
          <p14:tracePt t="82236" x="9547225" y="3340100"/>
          <p14:tracePt t="82246" x="9390063" y="3340100"/>
          <p14:tracePt t="82255" x="9232900" y="3384550"/>
          <p14:tracePt t="82266" x="9099550" y="3473450"/>
          <p14:tracePt t="82274" x="8964613" y="3563938"/>
          <p14:tracePt t="82283" x="8851900" y="3697288"/>
          <p14:tracePt t="82293" x="8740775" y="3922713"/>
          <p14:tracePt t="82303" x="8628063" y="4370388"/>
          <p14:tracePt t="82313" x="8605838" y="4638675"/>
          <p14:tracePt t="82321" x="8605838" y="4864100"/>
          <p14:tracePt t="82331" x="8674100" y="5087938"/>
          <p14:tracePt t="82340" x="8851900" y="5311775"/>
          <p14:tracePt t="82350" x="9055100" y="5513388"/>
          <p14:tracePt t="82359" x="9367838" y="5648325"/>
          <p14:tracePt t="82369" x="9659938" y="5670550"/>
          <p14:tracePt t="82379" x="9906000" y="5648325"/>
          <p14:tracePt t="82388" x="10152063" y="5491163"/>
          <p14:tracePt t="82397" x="10421938" y="5289550"/>
          <p14:tracePt t="82407" x="10645775" y="5065713"/>
          <p14:tracePt t="82417" x="10869613" y="4729163"/>
          <p14:tracePt t="82426" x="11004550" y="4392613"/>
          <p14:tracePt t="82435" x="11049000" y="4168775"/>
          <p14:tracePt t="82445" x="11049000" y="3967163"/>
          <p14:tracePt t="82455" x="11026775" y="3810000"/>
          <p14:tracePt t="82464" x="10960100" y="3586163"/>
          <p14:tracePt t="82474" x="10847388" y="3451225"/>
          <p14:tracePt t="82484" x="10756900" y="3316288"/>
          <p14:tracePt t="82493" x="10601325" y="3205163"/>
          <p14:tracePt t="82503" x="10399713" y="3092450"/>
          <p14:tracePt t="82512" x="10220325" y="3048000"/>
          <p14:tracePt t="82522" x="10040938" y="3048000"/>
          <p14:tracePt t="82530" x="9906000" y="3070225"/>
          <p14:tracePt t="82541" x="9793288" y="3160713"/>
          <p14:tracePt t="82551" x="9726613" y="3249613"/>
          <p14:tracePt t="82560" x="9637713" y="3316288"/>
          <p14:tracePt t="82570" x="9569450" y="3429000"/>
          <p14:tracePt t="82580" x="9569450" y="3495675"/>
          <p14:tracePt t="82589" x="9547225" y="3563938"/>
          <p14:tracePt t="82597" x="9547225" y="3652838"/>
          <p14:tracePt t="82608" x="9547225" y="3721100"/>
          <p14:tracePt t="82617" x="9547225" y="3743325"/>
          <p14:tracePt t="82627" x="9613900" y="3787775"/>
          <p14:tracePt t="82637" x="9682163" y="3787775"/>
          <p14:tracePt t="82647" x="9748838" y="3787775"/>
          <p14:tracePt t="82656" x="9817100" y="3787775"/>
          <p14:tracePt t="82665" x="9839325" y="3787775"/>
          <p14:tracePt t="82675" x="9861550" y="3787775"/>
          <p14:tracePt t="82684" x="9883775" y="3765550"/>
          <p14:tracePt t="82703" x="9883775" y="3743325"/>
          <p14:tracePt t="82714" x="9883775" y="3675063"/>
          <p14:tracePt t="82723" x="9883775" y="3652838"/>
          <p14:tracePt t="82732" x="9883775" y="3608388"/>
          <p14:tracePt t="82742" x="9883775" y="3541713"/>
          <p14:tracePt t="82751" x="9817100" y="3473450"/>
          <p14:tracePt t="82761" x="9771063" y="3451225"/>
          <p14:tracePt t="82771" x="9682163" y="3429000"/>
          <p14:tracePt t="82781" x="9613900" y="3429000"/>
          <p14:tracePt t="82790" x="9569450" y="3429000"/>
          <p14:tracePt t="82799" x="9502775" y="3429000"/>
          <p14:tracePt t="82809" x="9480550" y="3451225"/>
          <p14:tracePt t="82818" x="9436100" y="3495675"/>
          <p14:tracePt t="82827" x="9412288" y="3541713"/>
          <p14:tracePt t="82837" x="9390063" y="3586163"/>
          <p14:tracePt t="82847" x="9367838" y="3675063"/>
          <p14:tracePt t="82856" x="9367838" y="3743325"/>
          <p14:tracePt t="82866" x="9367838" y="3832225"/>
          <p14:tracePt t="82876" x="9367838" y="3876675"/>
          <p14:tracePt t="82885" x="9436100" y="3944938"/>
          <p14:tracePt t="82894" x="9525000" y="3967163"/>
          <p14:tracePt t="82904" x="9659938" y="3967163"/>
          <p14:tracePt t="82915" x="9793288" y="3944938"/>
          <p14:tracePt t="82923" x="9928225" y="3854450"/>
          <p14:tracePt t="82932" x="10040938" y="3743325"/>
          <p14:tracePt t="82942" x="10152063" y="3586163"/>
          <p14:tracePt t="82952" x="10242550" y="3362325"/>
          <p14:tracePt t="82961" x="10309225" y="3136900"/>
          <p14:tracePt t="82971" x="10309225" y="2959100"/>
          <p14:tracePt t="82981" x="10309225" y="2801938"/>
          <p14:tracePt t="82990" x="10309225" y="2711450"/>
          <p14:tracePt t="83000" x="10309225" y="2667000"/>
          <p14:tracePt t="83009" x="10242550" y="2622550"/>
          <p14:tracePt t="83019" x="10107613" y="2578100"/>
          <p14:tracePt t="83029" x="9972675" y="2554288"/>
          <p14:tracePt t="83038" x="9861550" y="2554288"/>
          <p14:tracePt t="83047" x="9726613" y="2622550"/>
          <p14:tracePt t="83057" x="9613900" y="2755900"/>
          <p14:tracePt t="83066" x="9480550" y="2935288"/>
          <p14:tracePt t="83076" x="9390063" y="3160713"/>
          <p14:tracePt t="83086" x="9323388" y="3384550"/>
          <p14:tracePt t="83095" x="9278938" y="3630613"/>
          <p14:tracePt t="83105" x="9256713" y="3810000"/>
          <p14:tracePt t="83114" x="9256713" y="3922713"/>
          <p14:tracePt t="83124" x="9256713" y="3989388"/>
          <p14:tracePt t="83134" x="9256713" y="4033838"/>
          <p14:tracePt t="83143" x="9278938" y="4033838"/>
          <p14:tracePt t="83153" x="9345613" y="4033838"/>
          <p14:tracePt t="83162" x="9412288" y="4033838"/>
          <p14:tracePt t="83172" x="9480550" y="4033838"/>
          <p14:tracePt t="83180" x="9525000" y="3944938"/>
          <p14:tracePt t="83191" x="9591675" y="3876675"/>
          <p14:tracePt t="83200" x="9659938" y="3765550"/>
          <p14:tracePt t="83210" x="9704388" y="3675063"/>
          <p14:tracePt t="83219" x="9726613" y="3541713"/>
          <p14:tracePt t="83229" x="9726613" y="3451225"/>
          <p14:tracePt t="83239" x="9726613" y="3362325"/>
          <p14:tracePt t="83248" x="9726613" y="3316288"/>
          <p14:tracePt t="83258" x="9682163" y="3316288"/>
          <p14:tracePt t="83267" x="9613900" y="3316288"/>
          <p14:tracePt t="83277" x="9480550" y="3316288"/>
          <p14:tracePt t="83286" x="9345613" y="3384550"/>
          <p14:tracePt t="83296" x="9256713" y="3495675"/>
          <p14:tracePt t="83306" x="9121775" y="3630613"/>
          <p14:tracePt t="83315" x="8986838" y="3922713"/>
          <p14:tracePt t="83325" x="8875713" y="4168775"/>
          <p14:tracePt t="83334" x="8807450" y="4325938"/>
          <p14:tracePt t="83344" x="8785225" y="4459288"/>
          <p14:tracePt t="83354" x="8785225" y="4549775"/>
          <p14:tracePt t="83364" x="8785225" y="4594225"/>
          <p14:tracePt t="83373" x="8807450" y="4638675"/>
          <p14:tracePt t="83382" x="8920163" y="4660900"/>
          <p14:tracePt t="83392" x="9077325" y="4660900"/>
          <p14:tracePt t="83401" x="9256713" y="4638675"/>
          <p14:tracePt t="83411" x="9412288" y="4527550"/>
          <p14:tracePt t="83420" x="9591675" y="4414838"/>
          <p14:tracePt t="83431" x="9704388" y="4279900"/>
          <p14:tracePt t="83439" x="9817100" y="4146550"/>
          <p14:tracePt t="83449" x="9883775" y="4011613"/>
          <p14:tracePt t="83459" x="9906000" y="3898900"/>
          <p14:tracePt t="83468" x="9928225" y="3810000"/>
          <p14:tracePt t="83478" x="9928225" y="3721100"/>
          <p14:tracePt t="83487" x="9928225" y="3630613"/>
          <p14:tracePt t="83497" x="9928225" y="3541713"/>
          <p14:tracePt t="83506" x="9839325" y="3495675"/>
          <p14:tracePt t="83516" x="9704388" y="3451225"/>
          <p14:tracePt t="83525" x="9591675" y="3429000"/>
          <p14:tracePt t="83535" x="9436100" y="3429000"/>
          <p14:tracePt t="83545" x="9301163" y="3473450"/>
          <p14:tracePt t="83554" x="9210675" y="3517900"/>
          <p14:tracePt t="83564" x="9121775" y="3586163"/>
          <p14:tracePt t="83573" x="9077325" y="3630613"/>
          <p14:tracePt t="83583" x="9031288" y="3721100"/>
          <p14:tracePt t="83592" x="8986838" y="3787775"/>
          <p14:tracePt t="83602" x="8986838" y="3876675"/>
          <p14:tracePt t="83615" x="8986838" y="3967163"/>
          <p14:tracePt t="83621" x="9031288" y="4056063"/>
          <p14:tracePt t="83631" x="9144000" y="4146550"/>
          <p14:tracePt t="83640" x="9278938" y="4191000"/>
          <p14:tracePt t="83650" x="9436100" y="4191000"/>
          <p14:tracePt t="83660" x="9525000" y="4191000"/>
          <p14:tracePt t="83669" x="9591675" y="4191000"/>
          <p14:tracePt t="83679" x="9613900" y="4191000"/>
          <p14:tracePt t="83688" x="9659938" y="4146550"/>
          <p14:tracePt t="83698" x="9704388" y="4056063"/>
          <p14:tracePt t="83707" x="9726613" y="3944938"/>
          <p14:tracePt t="83717" x="9748838" y="3787775"/>
          <p14:tracePt t="83726" x="9748838" y="3721100"/>
          <p14:tracePt t="85063" x="9748838" y="3697288"/>
          <p14:tracePt t="85073" x="9704388" y="3608388"/>
          <p14:tracePt t="85082" x="9637713" y="3563938"/>
          <p14:tracePt t="85092" x="9591675" y="3429000"/>
          <p14:tracePt t="85102" x="9525000" y="3294063"/>
          <p14:tracePt t="85111" x="9458325" y="3205163"/>
          <p14:tracePt t="85121" x="9390063" y="3092450"/>
          <p14:tracePt t="85130" x="9345613" y="3025775"/>
          <p14:tracePt t="85140" x="9323388" y="2935288"/>
          <p14:tracePt t="85150" x="9301163" y="2868613"/>
          <p14:tracePt t="85159" x="9278938" y="2846388"/>
          <p14:tracePt t="85168" x="9278938" y="2824163"/>
          <p14:tracePt t="85178" x="9278938" y="2801938"/>
          <p14:tracePt t="85188" x="9256713" y="2779713"/>
          <p14:tracePt t="85206" x="9256713" y="2755900"/>
          <p14:tracePt t="85216" x="9232900" y="2755900"/>
          <p14:tracePt t="85254" x="9232900" y="2733675"/>
          <p14:tracePt t="85360" x="9232900" y="2711450"/>
          <p14:tracePt t="85379" x="9232900" y="2689225"/>
          <p14:tracePt t="85398" x="9232900" y="2667000"/>
          <p14:tracePt t="85408" x="9210675" y="2644775"/>
          <p14:tracePt t="85417" x="9210675" y="2600325"/>
          <p14:tracePt t="85427" x="9166225" y="2532063"/>
          <p14:tracePt t="85436" x="9144000" y="2465388"/>
          <p14:tracePt t="85446" x="9121775" y="2443163"/>
          <p14:tracePt t="85455" x="9077325" y="2420938"/>
          <p14:tracePt t="85465" x="9031288" y="2398713"/>
          <p14:tracePt t="85474" x="8964613" y="2352675"/>
          <p14:tracePt t="85484" x="8897938" y="2352675"/>
          <p14:tracePt t="85493" x="8807450" y="2352675"/>
          <p14:tracePt t="85503" x="8718550" y="2352675"/>
          <p14:tracePt t="85513" x="8650288" y="2352675"/>
          <p14:tracePt t="85522" x="8583613" y="2374900"/>
          <p14:tracePt t="85532" x="8494713" y="2398713"/>
          <p14:tracePt t="85541" x="8426450" y="2420938"/>
          <p14:tracePt t="85551" x="8382000" y="2465388"/>
          <p14:tracePt t="85560" x="8337550" y="2487613"/>
          <p14:tracePt t="85570" x="8269288" y="2532063"/>
          <p14:tracePt t="85580" x="8224838" y="2554288"/>
          <p14:tracePt t="85589" x="8180388" y="2600325"/>
          <p14:tracePt t="85599" x="8158163" y="2622550"/>
          <p14:tracePt t="85608" x="8113713" y="2644775"/>
          <p14:tracePt t="85618" x="8113713" y="2667000"/>
          <p14:tracePt t="85628" x="8067675" y="2689225"/>
          <p14:tracePt t="85647" x="8045450" y="2711450"/>
          <p14:tracePt t="85656" x="8023225" y="2733675"/>
          <p14:tracePt t="85685" x="8001000" y="2733675"/>
          <p14:tracePt t="85694" x="8001000" y="2755900"/>
          <p14:tracePt t="85742" x="8001000" y="2779713"/>
          <p14:tracePt t="85752" x="7978775" y="2779713"/>
          <p14:tracePt t="85790" x="7978775" y="2801938"/>
          <p14:tracePt t="85809" x="7978775" y="2824163"/>
          <p14:tracePt t="85840" x="7978775" y="2846388"/>
          <p14:tracePt t="85870" x="7978775" y="2868613"/>
          <p14:tracePt t="85887" x="7978775" y="2890838"/>
          <p14:tracePt t="85898" x="7978775" y="2913063"/>
          <p14:tracePt t="85926" x="8023225" y="2935288"/>
          <p14:tracePt t="85935" x="8045450" y="2959100"/>
          <p14:tracePt t="85946" x="8089900" y="2981325"/>
          <p14:tracePt t="85955" x="8158163" y="3003550"/>
          <p14:tracePt t="85967" x="8269288" y="3048000"/>
          <p14:tracePt t="85974" x="8359775" y="3070225"/>
          <p14:tracePt t="85982" x="8494713" y="3114675"/>
          <p14:tracePt t="85992" x="8674100" y="3136900"/>
          <p14:tracePt t="86001" x="8807450" y="3160713"/>
          <p14:tracePt t="86011" x="8964613" y="3205163"/>
          <p14:tracePt t="86020" x="9077325" y="3227388"/>
          <p14:tracePt t="86031" x="9210675" y="3271838"/>
          <p14:tracePt t="86039" x="9345613" y="3316288"/>
          <p14:tracePt t="86049" x="9458325" y="3384550"/>
          <p14:tracePt t="86058" x="9547225" y="3406775"/>
          <p14:tracePt t="86068" x="9591675" y="3473450"/>
          <p14:tracePt t="86077" x="9704388" y="3630613"/>
          <p14:tracePt t="86755" x="9726613" y="3630613"/>
          <p14:tracePt t="86765" x="9793288" y="3630613"/>
          <p14:tracePt t="86774" x="9839325" y="3630613"/>
          <p14:tracePt t="86784" x="9906000" y="3630613"/>
          <p14:tracePt t="86793" x="9972675" y="3630613"/>
          <p14:tracePt t="86803" x="10018713" y="3630613"/>
          <p14:tracePt t="86813" x="10085388" y="3630613"/>
          <p14:tracePt t="86822" x="10107613" y="3630613"/>
          <p14:tracePt t="86832" x="10174288" y="3630613"/>
          <p14:tracePt t="86841" x="10198100" y="3630613"/>
          <p14:tracePt t="86860" x="10220325" y="3630613"/>
          <p14:tracePt t="86870" x="10242550" y="3630613"/>
          <p14:tracePt t="86937" x="10264775" y="3630613"/>
          <p14:tracePt t="106404" x="10220325" y="3630613"/>
          <p14:tracePt t="106423" x="10174288" y="3652838"/>
          <p14:tracePt t="106433" x="10129838" y="3675063"/>
          <p14:tracePt t="106442" x="10107613" y="3675063"/>
          <p14:tracePt t="106452" x="10085388" y="3675063"/>
          <p14:tracePt t="106462" x="10040938" y="3675063"/>
          <p14:tracePt t="106471" x="10040938" y="3697288"/>
          <p14:tracePt t="106481" x="9994900" y="3697288"/>
          <p14:tracePt t="106490" x="9972675" y="3697288"/>
          <p14:tracePt t="106500" x="9906000" y="3721100"/>
          <p14:tracePt t="106509" x="9883775" y="3721100"/>
          <p14:tracePt t="106519" x="9861550" y="3721100"/>
          <p14:tracePt t="106528" x="9839325" y="3743325"/>
          <p14:tracePt t="106538" x="9817100" y="3743325"/>
          <p14:tracePt t="106548" x="9817100" y="3765550"/>
          <p14:tracePt t="106557" x="9793288" y="3765550"/>
          <p14:tracePt t="106596" x="9793288" y="3787775"/>
          <p14:tracePt t="106615" x="9793288" y="3810000"/>
          <p14:tracePt t="106624" x="9817100" y="3810000"/>
          <p14:tracePt t="106634" x="9883775" y="3810000"/>
          <p14:tracePt t="106643" x="9928225" y="3810000"/>
          <p14:tracePt t="106653" x="9972675" y="3810000"/>
          <p14:tracePt t="106662" x="10018713" y="3810000"/>
          <p14:tracePt t="106672" x="10040938" y="3810000"/>
          <p14:tracePt t="106681" x="10063163" y="3810000"/>
          <p14:tracePt t="106691" x="10085388" y="3765550"/>
          <p14:tracePt t="106701" x="10107613" y="3697288"/>
          <p14:tracePt t="106710" x="10107613" y="3541713"/>
          <p14:tracePt t="106720" x="10107613" y="3362325"/>
          <p14:tracePt t="106729" x="10085388" y="3205163"/>
          <p14:tracePt t="106739" x="9994900" y="3092450"/>
          <p14:tracePt t="106748" x="9928225" y="3025775"/>
          <p14:tracePt t="106758" x="9793288" y="2913063"/>
          <p14:tracePt t="106768" x="9613900" y="2846388"/>
          <p14:tracePt t="106777" x="9436100" y="2801938"/>
          <p14:tracePt t="106787" x="9232900" y="2801938"/>
          <p14:tracePt t="106796" x="9099550" y="2801938"/>
          <p14:tracePt t="106806" x="9009063" y="2801938"/>
          <p14:tracePt t="106816" x="8920163" y="2801938"/>
          <p14:tracePt t="106825" x="8851900" y="2846388"/>
          <p14:tracePt t="106835" x="8829675" y="2890838"/>
          <p14:tracePt t="106844" x="8763000" y="3003550"/>
          <p14:tracePt t="106854" x="8718550" y="3160713"/>
          <p14:tracePt t="106864" x="8718550" y="3316288"/>
          <p14:tracePt t="106873" x="8718550" y="3473450"/>
          <p14:tracePt t="106883" x="8718550" y="3630613"/>
          <p14:tracePt t="106892" x="8763000" y="3787775"/>
          <p14:tracePt t="106902" x="8851900" y="3898900"/>
          <p14:tracePt t="106912" x="8964613" y="4033838"/>
          <p14:tracePt t="106921" x="9121775" y="4102100"/>
          <p14:tracePt t="106931" x="9256713" y="4168775"/>
          <p14:tracePt t="106940" x="9390063" y="4168775"/>
          <p14:tracePt t="106951" x="9502775" y="4168775"/>
          <p14:tracePt t="106961" x="9637713" y="4102100"/>
          <p14:tracePt t="106970" x="9817100" y="3944938"/>
          <p14:tracePt t="106981" x="10107613" y="3227388"/>
          <p14:tracePt t="106989" x="10421938" y="2263775"/>
          <p14:tracePt t="106998" x="10488613" y="1435100"/>
          <p14:tracePt t="107008" x="10488613" y="717550"/>
          <p14:tracePt t="107018" x="10444163" y="13493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112" y="218707"/>
            <a:ext cx="6995228" cy="852426"/>
          </a:xfrm>
        </p:spPr>
        <p:txBody>
          <a:bodyPr anchor="ctr">
            <a:normAutofit/>
          </a:bodyPr>
          <a:lstStyle/>
          <a:p>
            <a:pPr algn="l"/>
            <a:r>
              <a:rPr lang="es-ES" sz="3200" b="1" dirty="0">
                <a:solidFill>
                  <a:srgbClr val="8CC63E"/>
                </a:solidFill>
                <a:latin typeface="Roboto Slab" pitchFamily="2" charset="0"/>
                <a:ea typeface="Roboto Slab" pitchFamily="2" charset="0"/>
              </a:rPr>
              <a:t>Conclusiones </a:t>
            </a:r>
            <a:endParaRPr lang="es-CO" sz="3200" b="1" dirty="0">
              <a:solidFill>
                <a:srgbClr val="8CC63E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7" name="Imagen 10">
            <a:extLst>
              <a:ext uri="{FF2B5EF4-FFF2-40B4-BE49-F238E27FC236}">
                <a16:creationId xmlns:a16="http://schemas.microsoft.com/office/drawing/2014/main" id="{14585A20-1104-A341-AACD-87AAE08CBC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8D825982-A298-BE5D-1528-89212B20CF3A}"/>
              </a:ext>
            </a:extLst>
          </p:cNvPr>
          <p:cNvSpPr txBox="1">
            <a:spLocks/>
          </p:cNvSpPr>
          <p:nvPr/>
        </p:nvSpPr>
        <p:spPr>
          <a:xfrm>
            <a:off x="1141413" y="1790903"/>
            <a:ext cx="10274733" cy="3958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17500" algn="just">
              <a:spcBef>
                <a:spcPts val="800"/>
              </a:spcBef>
              <a:buSzPts val="1400"/>
              <a:buFont typeface="Arial" panose="020B0604020202020204" pitchFamily="34" charset="0"/>
              <a:buChar char="●"/>
            </a:pPr>
            <a:r>
              <a:rPr lang="es-MX" dirty="0"/>
              <a:t>Los LED necesitan una caída de voltaje adecuada (voltaje de umbral) según  según el color de cada LED para poder encender.</a:t>
            </a:r>
          </a:p>
          <a:p>
            <a:pPr marL="457200" indent="-317500" algn="just">
              <a:spcBef>
                <a:spcPts val="800"/>
              </a:spcBef>
              <a:buSzPts val="1400"/>
              <a:buFont typeface="Arial" panose="020B0604020202020204" pitchFamily="34" charset="0"/>
              <a:buChar char="●"/>
            </a:pPr>
            <a:r>
              <a:rPr lang="es-MX" dirty="0"/>
              <a:t>Para evitar daños hay que tener en cuenta el voltaje inverso. </a:t>
            </a:r>
          </a:p>
          <a:p>
            <a:pPr marL="457200" indent="-317500" algn="just">
              <a:spcBef>
                <a:spcPts val="800"/>
              </a:spcBef>
              <a:buSzPts val="1400"/>
              <a:buFont typeface="Arial" panose="020B0604020202020204" pitchFamily="34" charset="0"/>
              <a:buChar char="●"/>
            </a:pPr>
            <a:r>
              <a:rPr lang="es-MX" dirty="0"/>
              <a:t>EL LM35 permite medir cambios en temperatura de forma que el voltaje en la salida de él varia.</a:t>
            </a:r>
          </a:p>
          <a:p>
            <a:pPr marL="457200" indent="-317500" algn="just">
              <a:spcBef>
                <a:spcPts val="800"/>
              </a:spcBef>
              <a:buSzPts val="1400"/>
              <a:buFont typeface="Arial" panose="020B0604020202020204" pitchFamily="34" charset="0"/>
              <a:buChar char="●"/>
            </a:pPr>
            <a:r>
              <a:rPr lang="es-MX" dirty="0"/>
              <a:t>La atenuación de luz en un LED permite evidenciar de manera visual y sencilla como es la descarga de un capacitor.</a:t>
            </a:r>
          </a:p>
          <a:p>
            <a:pPr marL="457200" indent="-317500" algn="just">
              <a:spcBef>
                <a:spcPts val="800"/>
              </a:spcBef>
              <a:buSzPts val="1400"/>
              <a:buFont typeface="Arial" panose="020B0604020202020204" pitchFamily="34" charset="0"/>
              <a:buChar char="●"/>
            </a:pPr>
            <a:r>
              <a:rPr lang="es-MX" dirty="0"/>
              <a:t>Los amplificadores operacionales son una herramienta muy útil cuando se necesita amplificar y comparar voltajes.</a:t>
            </a:r>
          </a:p>
          <a:p>
            <a:pPr marL="457200" indent="-317500" algn="just">
              <a:spcBef>
                <a:spcPts val="800"/>
              </a:spcBef>
              <a:buSzPts val="1400"/>
              <a:buFont typeface="Arial" panose="020B0604020202020204" pitchFamily="34" charset="0"/>
              <a:buChar char="●"/>
            </a:pPr>
            <a:endParaRPr lang="es-MX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592E144-363B-46EF-8C79-1DE39ED73D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02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915"/>
    </mc:Choice>
    <mc:Fallback>
      <p:transition spd="slow" advTm="116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051" x="5041900" y="112713"/>
          <p14:tracePt t="43061" x="5019675" y="246063"/>
          <p14:tracePt t="43071" x="4975225" y="358775"/>
          <p14:tracePt t="43080" x="4953000" y="493713"/>
          <p14:tracePt t="43090" x="4930775" y="627063"/>
          <p14:tracePt t="43099" x="4908550" y="828675"/>
          <p14:tracePt t="43109" x="4908550" y="919163"/>
          <p14:tracePt t="43118" x="4886325" y="1054100"/>
          <p14:tracePt t="43128" x="4864100" y="1120775"/>
          <p14:tracePt t="43138" x="4864100" y="1165225"/>
          <p14:tracePt t="43147" x="4840288" y="1231900"/>
          <p14:tracePt t="43156" x="4818063" y="1277938"/>
          <p14:tracePt t="43166" x="4818063" y="1300163"/>
          <p14:tracePt t="43176" x="4818063" y="1322388"/>
          <p14:tracePt t="43199" x="4818063" y="1344613"/>
          <p14:tracePt t="43223" x="4818063" y="1366838"/>
          <p14:tracePt t="43290" x="4818063" y="1389063"/>
          <p14:tracePt t="43300" x="4818063" y="1411288"/>
          <p14:tracePt t="43310" x="4840288" y="1435100"/>
          <p14:tracePt t="43319" x="4930775" y="1457325"/>
          <p14:tracePt t="43329" x="4997450" y="1524000"/>
          <p14:tracePt t="43338" x="5154613" y="1590675"/>
          <p14:tracePt t="43348" x="5267325" y="1681163"/>
          <p14:tracePt t="43357" x="5400675" y="1770063"/>
          <p14:tracePt t="43367" x="5602288" y="1882775"/>
          <p14:tracePt t="43376" x="5781675" y="1993900"/>
          <p14:tracePt t="43386" x="6007100" y="2106613"/>
          <p14:tracePt t="43396" x="6140450" y="2197100"/>
          <p14:tracePt t="43405" x="6208713" y="2241550"/>
          <p14:tracePt t="43415" x="6253163" y="2241550"/>
          <p14:tracePt t="43597" x="6297613" y="2241550"/>
          <p14:tracePt t="43606" x="6388100" y="2263775"/>
          <p14:tracePt t="43616" x="6565900" y="2308225"/>
          <p14:tracePt t="43625" x="6813550" y="2352675"/>
          <p14:tracePt t="43635" x="7081838" y="2420938"/>
          <p14:tracePt t="43644" x="7396163" y="2487613"/>
          <p14:tracePt t="43654" x="7664450" y="2509838"/>
          <p14:tracePt t="43663" x="7934325" y="2554288"/>
          <p14:tracePt t="43673" x="8135938" y="2578100"/>
          <p14:tracePt t="43683" x="8382000" y="2600325"/>
          <p14:tracePt t="43692" x="8583613" y="2600325"/>
          <p14:tracePt t="43702" x="8807450" y="2600325"/>
          <p14:tracePt t="43711" x="8942388" y="2600325"/>
          <p14:tracePt t="43721" x="9077325" y="2622550"/>
          <p14:tracePt t="43730" x="9121775" y="2644775"/>
          <p14:tracePt t="43979" x="9144000" y="2644775"/>
          <p14:tracePt t="43989" x="9144000" y="2667000"/>
          <p14:tracePt t="44008" x="9166225" y="2667000"/>
          <p14:tracePt t="44018" x="9166225" y="2689225"/>
          <p14:tracePt t="44027" x="9188450" y="2689225"/>
          <p14:tracePt t="44037" x="9210675" y="2711450"/>
          <p14:tracePt t="44046" x="9232900" y="2733675"/>
          <p14:tracePt t="44056" x="9232900" y="2755900"/>
          <p14:tracePt t="44065" x="9256713" y="2779713"/>
          <p14:tracePt t="44075" x="9278938" y="2801938"/>
          <p14:tracePt t="44094" x="9301163" y="2824163"/>
          <p14:tracePt t="44104" x="9301163" y="2846388"/>
          <p14:tracePt t="44123" x="9301163" y="2868613"/>
          <p14:tracePt t="44132" x="9323388" y="2868613"/>
          <p14:tracePt t="44151" x="9345613" y="2868613"/>
          <p14:tracePt t="44180" x="9345613" y="2890838"/>
          <p14:tracePt t="115621" x="9099550" y="179228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3BA7AC0-F356-4CC0-8D0C-053161F0A7F3}"/>
              </a:ext>
            </a:extLst>
          </p:cNvPr>
          <p:cNvSpPr/>
          <p:nvPr/>
        </p:nvSpPr>
        <p:spPr>
          <a:xfrm>
            <a:off x="0" y="2457450"/>
            <a:ext cx="12180888" cy="1943100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Gráfico 1">
            <a:extLst>
              <a:ext uri="{FF2B5EF4-FFF2-40B4-BE49-F238E27FC236}">
                <a16:creationId xmlns:a16="http://schemas.microsoft.com/office/drawing/2014/main" id="{5402501D-C95C-4506-BF34-2598DF2CD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4012" y="4637023"/>
            <a:ext cx="3886200" cy="24507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53" y="2757784"/>
            <a:ext cx="4274581" cy="13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91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112" y="218707"/>
            <a:ext cx="7946806" cy="852426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s-ES" sz="3200" b="1" dirty="0">
                <a:solidFill>
                  <a:srgbClr val="0B6937"/>
                </a:solidFill>
                <a:latin typeface="Roboto Slab" pitchFamily="2" charset="0"/>
                <a:ea typeface="Roboto Slab" pitchFamily="2" charset="0"/>
              </a:rPr>
              <a:t>Circuito de almacenamiento capacitivo con diodo LED</a:t>
            </a:r>
            <a:endParaRPr lang="es-CO" sz="3200" b="1" dirty="0">
              <a:solidFill>
                <a:srgbClr val="0B6937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ECA972CB-D070-94BD-F2B0-15A9EBE335E6}"/>
              </a:ext>
            </a:extLst>
          </p:cNvPr>
          <p:cNvSpPr txBox="1">
            <a:spLocks/>
          </p:cNvSpPr>
          <p:nvPr/>
        </p:nvSpPr>
        <p:spPr>
          <a:xfrm>
            <a:off x="1440112" y="914857"/>
            <a:ext cx="6929347" cy="852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900" b="1" dirty="0">
                <a:solidFill>
                  <a:srgbClr val="0B6937"/>
                </a:solidFill>
                <a:latin typeface="Roboto Slab" pitchFamily="2" charset="0"/>
                <a:ea typeface="Roboto Slab" pitchFamily="2" charset="0"/>
              </a:rPr>
              <a:t>Análisis</a:t>
            </a:r>
            <a:r>
              <a:rPr lang="es-ES" sz="3200" b="1" dirty="0">
                <a:solidFill>
                  <a:srgbClr val="0B6937"/>
                </a:solidFill>
                <a:latin typeface="Roboto Slab" pitchFamily="2" charset="0"/>
                <a:ea typeface="Roboto Slab" pitchFamily="2" charset="0"/>
              </a:rPr>
              <a:t> </a:t>
            </a:r>
            <a:endParaRPr lang="es-CO" sz="3200" b="1" dirty="0">
              <a:solidFill>
                <a:srgbClr val="0B6937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8" name="Imagen 17" descr="Diagrama&#10;&#10;Descripción generada automáticamente">
            <a:extLst>
              <a:ext uri="{FF2B5EF4-FFF2-40B4-BE49-F238E27FC236}">
                <a16:creationId xmlns:a16="http://schemas.microsoft.com/office/drawing/2014/main" id="{0DAD2CC9-FA02-487E-A639-DFFBBEDF3C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" t="2708" r="4126" b="2208"/>
          <a:stretch/>
        </p:blipFill>
        <p:spPr bwMode="auto">
          <a:xfrm>
            <a:off x="855026" y="1634031"/>
            <a:ext cx="5600857" cy="32808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ECA972CB-D070-94BD-F2B0-15A9EBE335E6}"/>
              </a:ext>
            </a:extLst>
          </p:cNvPr>
          <p:cNvSpPr txBox="1">
            <a:spLocks/>
          </p:cNvSpPr>
          <p:nvPr/>
        </p:nvSpPr>
        <p:spPr>
          <a:xfrm>
            <a:off x="855026" y="4914900"/>
            <a:ext cx="5725882" cy="873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800" b="1" dirty="0">
                <a:latin typeface="Roboto Slab" pitchFamily="2" charset="0"/>
                <a:ea typeface="Roboto Slab" pitchFamily="2" charset="0"/>
              </a:rPr>
              <a:t>Figura 1. </a:t>
            </a:r>
            <a:r>
              <a:rPr lang="es-CO" sz="1800" dirty="0">
                <a:latin typeface="Roboto Slab" pitchFamily="2" charset="0"/>
                <a:ea typeface="Roboto Slab" pitchFamily="2" charset="0"/>
              </a:rPr>
              <a:t>Circuito de almacenamiento capacitivo con diodo LED.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Subtítulo 2">
                <a:extLst>
                  <a:ext uri="{FF2B5EF4-FFF2-40B4-BE49-F238E27FC236}">
                    <a16:creationId xmlns:a16="http://schemas.microsoft.com/office/drawing/2014/main" id="{961595E2-8946-B810-4ECE-53456E076F5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06764438"/>
                  </p:ext>
                </p:extLst>
              </p:nvPr>
            </p:nvGraphicFramePr>
            <p:xfrm>
              <a:off x="7429499" y="2188029"/>
              <a:ext cx="3369551" cy="24957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5" name="Subtítulo 2">
                <a:extLst>
                  <a:ext uri="{FF2B5EF4-FFF2-40B4-BE49-F238E27FC236}">
                    <a16:creationId xmlns:a16="http://schemas.microsoft.com/office/drawing/2014/main" id="{961595E2-8946-B810-4ECE-53456E076F5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06764438"/>
                  </p:ext>
                </p:extLst>
              </p:nvPr>
            </p:nvGraphicFramePr>
            <p:xfrm>
              <a:off x="7429499" y="2188029"/>
              <a:ext cx="3369551" cy="24957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6793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 txBox="1">
            <a:spLocks/>
          </p:cNvSpPr>
          <p:nvPr/>
        </p:nvSpPr>
        <p:spPr>
          <a:xfrm>
            <a:off x="1440112" y="218707"/>
            <a:ext cx="6515168" cy="852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dirty="0">
                <a:solidFill>
                  <a:srgbClr val="F8A02B"/>
                </a:solidFill>
                <a:latin typeface="Roboto Slab" pitchFamily="2" charset="0"/>
                <a:ea typeface="Roboto Slab" pitchFamily="2" charset="0"/>
              </a:rPr>
              <a:t>Análisis del circuito</a:t>
            </a:r>
            <a:endParaRPr lang="es-CO" sz="3200" b="1" dirty="0">
              <a:solidFill>
                <a:srgbClr val="F8A02B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7" name="Rectángulo 6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Imagen 10">
            <a:extLst>
              <a:ext uri="{FF2B5EF4-FFF2-40B4-BE49-F238E27FC236}">
                <a16:creationId xmlns:a16="http://schemas.microsoft.com/office/drawing/2014/main" id="{FC5F1F23-EBD6-7241-88DF-3D9114F4DD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8984FBE3-315E-4A77-A6AF-66D97D3BDC2A}"/>
              </a:ext>
            </a:extLst>
          </p:cNvPr>
          <p:cNvSpPr txBox="1">
            <a:spLocks/>
          </p:cNvSpPr>
          <p:nvPr/>
        </p:nvSpPr>
        <p:spPr>
          <a:xfrm>
            <a:off x="1159329" y="1408534"/>
            <a:ext cx="10848635" cy="4312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3000"/>
              <a:buFontTx/>
              <a:buNone/>
              <a:defRPr sz="32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4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 typeface="Arial" panose="020B0604020202020204" pitchFamily="34" charset="0"/>
              <a:buChar char="•"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3000"/>
              <a:buFontTx/>
              <a:buNone/>
              <a:defRPr sz="20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100" dirty="0">
                <a:solidFill>
                  <a:srgbClr val="F8A02B"/>
                </a:solidFill>
                <a:latin typeface="The Hand Black" panose="020B0604020202020204" pitchFamily="66" charset="0"/>
              </a:rPr>
              <a:t>1</a:t>
            </a:r>
            <a:r>
              <a:rPr lang="es-ES" sz="2100" dirty="0">
                <a:solidFill>
                  <a:srgbClr val="F8A02B"/>
                </a:solidFill>
              </a:rPr>
              <a:t>. En t = 0s se cierra el interruptor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100" dirty="0"/>
              <a:t>Inicialmente la corriente va por R1 y luego por C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100" dirty="0"/>
              <a:t>La corriente no pasara por la resistencia R2 ni por el LED</a:t>
            </a:r>
          </a:p>
          <a:p>
            <a:pPr algn="just"/>
            <a:r>
              <a:rPr lang="es-ES" sz="2100" dirty="0">
                <a:solidFill>
                  <a:srgbClr val="F8A02B"/>
                </a:solidFill>
              </a:rPr>
              <a:t>2. Capacitor cargado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100" dirty="0"/>
              <a:t>No pasará corriente por C,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100" dirty="0"/>
              <a:t>La corriente fluirá por R2 y el LED</a:t>
            </a:r>
          </a:p>
          <a:p>
            <a:pPr algn="just"/>
            <a:r>
              <a:rPr lang="es-ES" sz="2100" dirty="0">
                <a:solidFill>
                  <a:srgbClr val="F8A02B"/>
                </a:solidFill>
              </a:rPr>
              <a:t>3. En t &gt; 0s se abre el interruptor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100" dirty="0"/>
              <a:t>C se va a descargarse con la resistencia R2 y el LED se encenderá por un tiempo,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100" dirty="0"/>
              <a:t>Cunado C se descarga el LED se apagará.</a:t>
            </a:r>
          </a:p>
          <a:p>
            <a:pPr algn="just"/>
            <a:endParaRPr lang="es-CO" sz="21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668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112" y="218707"/>
            <a:ext cx="6995228" cy="852426"/>
          </a:xfrm>
        </p:spPr>
        <p:txBody>
          <a:bodyPr anchor="ctr">
            <a:normAutofit/>
          </a:bodyPr>
          <a:lstStyle/>
          <a:p>
            <a:pPr algn="l"/>
            <a:r>
              <a:rPr lang="es-ES" sz="3200" b="1" dirty="0">
                <a:solidFill>
                  <a:srgbClr val="8CC63E"/>
                </a:solidFill>
                <a:latin typeface="Roboto Slab" pitchFamily="2" charset="0"/>
                <a:ea typeface="Roboto Slab" pitchFamily="2" charset="0"/>
              </a:rPr>
              <a:t>Montaje </a:t>
            </a:r>
            <a:endParaRPr lang="es-CO" sz="3200" b="1" dirty="0">
              <a:solidFill>
                <a:srgbClr val="8CC63E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7" name="Imagen 10">
            <a:extLst>
              <a:ext uri="{FF2B5EF4-FFF2-40B4-BE49-F238E27FC236}">
                <a16:creationId xmlns:a16="http://schemas.microsoft.com/office/drawing/2014/main" id="{14585A20-1104-A341-AACD-87AAE08CBC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8" r="15714" b="28857"/>
          <a:stretch/>
        </p:blipFill>
        <p:spPr>
          <a:xfrm rot="16200000">
            <a:off x="1822054" y="354387"/>
            <a:ext cx="3267617" cy="513876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258469" y="4591735"/>
            <a:ext cx="45851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>
                <a:latin typeface="Roboto Slab" pitchFamily="2" charset="0"/>
                <a:ea typeface="Roboto Slab" pitchFamily="2" charset="0"/>
              </a:rPr>
              <a:t>Figura 2. </a:t>
            </a:r>
            <a:r>
              <a:rPr lang="es-CO" dirty="0">
                <a:latin typeface="Roboto Slab" pitchFamily="2" charset="0"/>
                <a:ea typeface="Roboto Slab" pitchFamily="2" charset="0"/>
              </a:rPr>
              <a:t>Montaje del circuito</a:t>
            </a:r>
            <a:endParaRPr lang="es-CO" dirty="0"/>
          </a:p>
        </p:txBody>
      </p:sp>
      <p:graphicFrame>
        <p:nvGraphicFramePr>
          <p:cNvPr id="23" name="Tabla 22">
            <a:extLst>
              <a:ext uri="{FF2B5EF4-FFF2-40B4-BE49-F238E27FC236}">
                <a16:creationId xmlns:a16="http://schemas.microsoft.com/office/drawing/2014/main" id="{1ADDB41E-E040-43A5-9D39-E9E9EFFCC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320740"/>
              </p:ext>
            </p:extLst>
          </p:nvPr>
        </p:nvGraphicFramePr>
        <p:xfrm>
          <a:off x="6368143" y="1289958"/>
          <a:ext cx="5519057" cy="3947796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2778962">
                  <a:extLst>
                    <a:ext uri="{9D8B030D-6E8A-4147-A177-3AD203B41FA5}">
                      <a16:colId xmlns:a16="http://schemas.microsoft.com/office/drawing/2014/main" val="3849670453"/>
                    </a:ext>
                  </a:extLst>
                </a:gridCol>
                <a:gridCol w="2740095">
                  <a:extLst>
                    <a:ext uri="{9D8B030D-6E8A-4147-A177-3AD203B41FA5}">
                      <a16:colId xmlns:a16="http://schemas.microsoft.com/office/drawing/2014/main" val="1993530941"/>
                    </a:ext>
                  </a:extLst>
                </a:gridCol>
              </a:tblGrid>
              <a:tr h="971384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s-CO" sz="2600" u="none" dirty="0">
                          <a:effectLst/>
                        </a:rPr>
                        <a:t>Voltaje en cada componente</a:t>
                      </a:r>
                      <a:endParaRPr lang="es-CO" sz="2600" b="1" u="none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2600" u="none" dirty="0">
                          <a:effectLst/>
                        </a:rPr>
                        <a:t>Magnitud de Voltaje</a:t>
                      </a:r>
                      <a:endParaRPr lang="es-CO" sz="2600" b="1" u="none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5721153"/>
                  </a:ext>
                </a:extLst>
              </a:tr>
              <a:tr h="965198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s-CO" sz="2800" dirty="0">
                          <a:effectLst/>
                        </a:rPr>
                        <a:t>Resistencia 1 R1</a:t>
                      </a:r>
                      <a:endParaRPr lang="es-CO" sz="2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2800" dirty="0">
                          <a:effectLst/>
                        </a:rPr>
                        <a:t>1.4V</a:t>
                      </a:r>
                      <a:endParaRPr lang="es-CO" sz="2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3093819"/>
                  </a:ext>
                </a:extLst>
              </a:tr>
              <a:tr h="965198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s-CO" sz="2800">
                          <a:effectLst/>
                        </a:rPr>
                        <a:t>Resistencia 2 R2</a:t>
                      </a:r>
                      <a:endParaRPr lang="es-CO" sz="28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2800">
                          <a:effectLst/>
                        </a:rPr>
                        <a:t>6.6V</a:t>
                      </a:r>
                      <a:endParaRPr lang="es-CO" sz="28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1082156"/>
                  </a:ext>
                </a:extLst>
              </a:tr>
              <a:tr h="523008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s-CO" sz="2800">
                          <a:effectLst/>
                        </a:rPr>
                        <a:t>Capacitor C</a:t>
                      </a:r>
                      <a:endParaRPr lang="es-CO" sz="28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2800">
                          <a:effectLst/>
                        </a:rPr>
                        <a:t>8.6V</a:t>
                      </a:r>
                      <a:endParaRPr lang="es-CO" sz="28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6877052"/>
                  </a:ext>
                </a:extLst>
              </a:tr>
              <a:tr h="523008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</a:pPr>
                      <a:r>
                        <a:rPr lang="es-CO" sz="2800">
                          <a:effectLst/>
                        </a:rPr>
                        <a:t>Diodo LED</a:t>
                      </a:r>
                      <a:endParaRPr lang="es-CO" sz="2800" b="1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O" sz="2800" dirty="0">
                          <a:effectLst/>
                        </a:rPr>
                        <a:t>1,9V</a:t>
                      </a:r>
                      <a:endParaRPr lang="es-CO" sz="2800" b="1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8369084"/>
                  </a:ext>
                </a:extLst>
              </a:tr>
            </a:tbl>
          </a:graphicData>
        </a:graphic>
      </p:graphicFrame>
      <p:sp>
        <p:nvSpPr>
          <p:cNvPr id="4" name="Rectángulo 3"/>
          <p:cNvSpPr/>
          <p:nvPr/>
        </p:nvSpPr>
        <p:spPr>
          <a:xfrm>
            <a:off x="6535642" y="5271913"/>
            <a:ext cx="5113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latin typeface="Roboto Slab" pitchFamily="2" charset="0"/>
                <a:ea typeface="Roboto Slab" pitchFamily="2" charset="0"/>
              </a:rPr>
              <a:t>Tabla 1. </a:t>
            </a:r>
            <a:r>
              <a:rPr lang="es-CO" dirty="0">
                <a:latin typeface="Roboto Slab" pitchFamily="2" charset="0"/>
                <a:ea typeface="Roboto Slab" pitchFamily="2" charset="0"/>
              </a:rPr>
              <a:t>Valores de voltaje de cada componente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6045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112" y="218707"/>
            <a:ext cx="7946806" cy="852426"/>
          </a:xfrm>
        </p:spPr>
        <p:txBody>
          <a:bodyPr anchor="ctr">
            <a:normAutofit/>
          </a:bodyPr>
          <a:lstStyle/>
          <a:p>
            <a:pPr algn="l"/>
            <a:r>
              <a:rPr lang="es-ES" sz="3200" b="1" dirty="0" err="1">
                <a:solidFill>
                  <a:srgbClr val="701E5C"/>
                </a:solidFill>
                <a:latin typeface="Roboto Slab" pitchFamily="2" charset="0"/>
                <a:ea typeface="Roboto Slab" pitchFamily="2" charset="0"/>
              </a:rPr>
              <a:t>Pspice</a:t>
            </a:r>
            <a:r>
              <a:rPr lang="es-ES" sz="3200" b="1" dirty="0">
                <a:solidFill>
                  <a:srgbClr val="701E5C"/>
                </a:solidFill>
                <a:latin typeface="Roboto Slab" pitchFamily="2" charset="0"/>
                <a:ea typeface="Roboto Slab" pitchFamily="2" charset="0"/>
              </a:rPr>
              <a:t> Vs Montaje </a:t>
            </a:r>
            <a:endParaRPr lang="es-CO" sz="3200" b="1" dirty="0">
              <a:solidFill>
                <a:srgbClr val="701E5C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Imagen 10">
            <a:extLst>
              <a:ext uri="{FF2B5EF4-FFF2-40B4-BE49-F238E27FC236}">
                <a16:creationId xmlns:a16="http://schemas.microsoft.com/office/drawing/2014/main" id="{B82E6806-7394-4449-A545-CA4F8179B7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pic>
        <p:nvPicPr>
          <p:cNvPr id="10" name="Imagen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FBAAFCB-0987-4E25-947A-FD8E751CFD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2"/>
          <a:stretch/>
        </p:blipFill>
        <p:spPr bwMode="auto">
          <a:xfrm>
            <a:off x="733927" y="1091368"/>
            <a:ext cx="5154602" cy="31350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ED9A47C8-1A5D-48E4-9C64-8695FE8F822F}"/>
              </a:ext>
            </a:extLst>
          </p:cNvPr>
          <p:cNvSpPr txBox="1"/>
          <p:nvPr/>
        </p:nvSpPr>
        <p:spPr>
          <a:xfrm>
            <a:off x="251025" y="4849042"/>
            <a:ext cx="5616749" cy="1775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533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CO" sz="2400" b="1" dirty="0"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s-CO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 interruptor se abre a los 5 segundos,</a:t>
            </a:r>
          </a:p>
          <a:p>
            <a:pPr marL="73533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CO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 descarga del </a:t>
            </a:r>
            <a:r>
              <a:rPr lang="es-CO" sz="2400" b="1" u="sng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capacitor</a:t>
            </a:r>
            <a:r>
              <a:rPr lang="es-CO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durará 11 segundos</a:t>
            </a:r>
            <a:r>
              <a:rPr lang="es-CO" sz="24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s-CO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0" t="5341" r="22282"/>
          <a:stretch/>
        </p:blipFill>
        <p:spPr>
          <a:xfrm>
            <a:off x="6494940" y="1091368"/>
            <a:ext cx="5154602" cy="3135085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22260A4A-42DC-4A9C-B28A-1E30DA0361AC}"/>
              </a:ext>
            </a:extLst>
          </p:cNvPr>
          <p:cNvSpPr txBox="1">
            <a:spLocks/>
          </p:cNvSpPr>
          <p:nvPr/>
        </p:nvSpPr>
        <p:spPr>
          <a:xfrm>
            <a:off x="6300913" y="4849042"/>
            <a:ext cx="5542656" cy="12997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2400" b="1" dirty="0"/>
              <a:t>El tiempo de descarga del </a:t>
            </a:r>
            <a:r>
              <a:rPr lang="es-CO" sz="2400" b="1" u="sng" dirty="0"/>
              <a:t>capacitor</a:t>
            </a:r>
            <a:r>
              <a:rPr lang="es-CO" sz="2400" b="1" dirty="0"/>
              <a:t> es 11.16s</a:t>
            </a:r>
          </a:p>
          <a:p>
            <a:pPr algn="just"/>
            <a:r>
              <a:rPr lang="es-CO" sz="2400" b="1" dirty="0"/>
              <a:t>El tiempo de reducción de luz del </a:t>
            </a:r>
            <a:r>
              <a:rPr lang="es-CO" sz="2400" b="1" u="sng" dirty="0"/>
              <a:t>LED</a:t>
            </a:r>
            <a:r>
              <a:rPr lang="es-CO" sz="2400" b="1" dirty="0"/>
              <a:t> es 11.45s</a:t>
            </a:r>
          </a:p>
          <a:p>
            <a:pPr algn="just"/>
            <a:endParaRPr lang="es-CO" sz="2400" b="1" dirty="0"/>
          </a:p>
        </p:txBody>
      </p:sp>
      <p:sp>
        <p:nvSpPr>
          <p:cNvPr id="3" name="Rectángulo 2"/>
          <p:cNvSpPr/>
          <p:nvPr/>
        </p:nvSpPr>
        <p:spPr>
          <a:xfrm>
            <a:off x="1468974" y="4246688"/>
            <a:ext cx="4273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latin typeface="Roboto Slab" pitchFamily="2" charset="0"/>
                <a:ea typeface="Roboto Slab" pitchFamily="2" charset="0"/>
              </a:rPr>
              <a:t>Figura 3. </a:t>
            </a:r>
            <a:r>
              <a:rPr lang="es-CO" dirty="0">
                <a:latin typeface="Roboto Slab" pitchFamily="2" charset="0"/>
                <a:ea typeface="Roboto Slab" pitchFamily="2" charset="0"/>
              </a:rPr>
              <a:t>Tiempo de descarga en </a:t>
            </a:r>
            <a:r>
              <a:rPr lang="es-CO" dirty="0" err="1">
                <a:latin typeface="Roboto Slab" pitchFamily="2" charset="0"/>
                <a:ea typeface="Roboto Slab" pitchFamily="2" charset="0"/>
              </a:rPr>
              <a:t>Pspice</a:t>
            </a:r>
            <a:endParaRPr lang="es-CO" dirty="0"/>
          </a:p>
        </p:txBody>
      </p:sp>
      <p:sp>
        <p:nvSpPr>
          <p:cNvPr id="20" name="Rectángulo 19"/>
          <p:cNvSpPr/>
          <p:nvPr/>
        </p:nvSpPr>
        <p:spPr>
          <a:xfrm>
            <a:off x="6769680" y="4246688"/>
            <a:ext cx="4879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latin typeface="Roboto Slab" pitchFamily="2" charset="0"/>
                <a:ea typeface="Roboto Slab" pitchFamily="2" charset="0"/>
              </a:rPr>
              <a:t>Figura 4. </a:t>
            </a:r>
            <a:r>
              <a:rPr lang="es-CO" dirty="0">
                <a:latin typeface="Roboto Slab" pitchFamily="2" charset="0"/>
                <a:ea typeface="Roboto Slab" pitchFamily="2" charset="0"/>
              </a:rPr>
              <a:t>Tiempo de descarga en osciloscopio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5700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112" y="218707"/>
            <a:ext cx="6929347" cy="852426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s-ES" sz="3200" b="1" dirty="0">
                <a:solidFill>
                  <a:srgbClr val="0B6937"/>
                </a:solidFill>
                <a:latin typeface="Roboto Slab" pitchFamily="2" charset="0"/>
                <a:ea typeface="Roboto Slab" pitchFamily="2" charset="0"/>
              </a:rPr>
              <a:t>Circuito de </a:t>
            </a:r>
            <a:r>
              <a:rPr lang="es-ES" sz="3200" b="1" dirty="0" err="1">
                <a:solidFill>
                  <a:srgbClr val="0B6937"/>
                </a:solidFill>
                <a:latin typeface="Roboto Slab" pitchFamily="2" charset="0"/>
                <a:ea typeface="Roboto Slab" pitchFamily="2" charset="0"/>
              </a:rPr>
              <a:t>sensado</a:t>
            </a:r>
            <a:r>
              <a:rPr lang="es-ES" sz="3200" b="1" dirty="0">
                <a:solidFill>
                  <a:srgbClr val="0B6937"/>
                </a:solidFill>
                <a:latin typeface="Roboto Slab" pitchFamily="2" charset="0"/>
                <a:ea typeface="Roboto Slab" pitchFamily="2" charset="0"/>
              </a:rPr>
              <a:t> y alarma visual de temperatura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 descr="Diagrama&#10;&#10;Descripción generada automáticamente">
            <a:extLst>
              <a:ext uri="{FF2B5EF4-FFF2-40B4-BE49-F238E27FC236}">
                <a16:creationId xmlns:a16="http://schemas.microsoft.com/office/drawing/2014/main" id="{851BEF10-30A8-9030-6027-E05F6819FF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0"/>
          <a:stretch/>
        </p:blipFill>
        <p:spPr bwMode="auto">
          <a:xfrm>
            <a:off x="5290880" y="1308409"/>
            <a:ext cx="6358662" cy="330260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2" name="Subtítulo 2">
                <a:extLst>
                  <a:ext uri="{FF2B5EF4-FFF2-40B4-BE49-F238E27FC236}">
                    <a16:creationId xmlns:a16="http://schemas.microsoft.com/office/drawing/2014/main" id="{961595E2-8946-B810-4ECE-53456E076F5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21437165"/>
                  </p:ext>
                </p:extLst>
              </p:nvPr>
            </p:nvGraphicFramePr>
            <p:xfrm>
              <a:off x="1371500" y="1798521"/>
              <a:ext cx="3919380" cy="30497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>
          <p:graphicFrame>
            <p:nvGraphicFramePr>
              <p:cNvPr id="22" name="Subtítulo 2">
                <a:extLst>
                  <a:ext uri="{FF2B5EF4-FFF2-40B4-BE49-F238E27FC236}">
                    <a16:creationId xmlns:a16="http://schemas.microsoft.com/office/drawing/2014/main" id="{961595E2-8946-B810-4ECE-53456E076F5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21437165"/>
                  </p:ext>
                </p:extLst>
              </p:nvPr>
            </p:nvGraphicFramePr>
            <p:xfrm>
              <a:off x="1371500" y="1798521"/>
              <a:ext cx="3919380" cy="30497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7" r:qs="rId8" r:cs="rId9"/>
              </a:graphicData>
            </a:graphic>
          </p:graphicFrame>
        </mc:Fallback>
      </mc:AlternateContent>
      <p:sp>
        <p:nvSpPr>
          <p:cNvPr id="21" name="CuadroTexto 20">
            <a:extLst>
              <a:ext uri="{FF2B5EF4-FFF2-40B4-BE49-F238E27FC236}">
                <a16:creationId xmlns:a16="http://schemas.microsoft.com/office/drawing/2014/main" id="{38185FBE-9D9C-441C-2DE0-5B2DF29F96A5}"/>
              </a:ext>
            </a:extLst>
          </p:cNvPr>
          <p:cNvSpPr txBox="1"/>
          <p:nvPr/>
        </p:nvSpPr>
        <p:spPr>
          <a:xfrm>
            <a:off x="6492622" y="4611011"/>
            <a:ext cx="4549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Figura 5</a:t>
            </a:r>
            <a:r>
              <a:rPr lang="es-CO" dirty="0"/>
              <a:t>. Diagrama de circuito de </a:t>
            </a:r>
            <a:r>
              <a:rPr lang="es-CO" dirty="0" err="1"/>
              <a:t>sensado</a:t>
            </a:r>
            <a:r>
              <a:rPr lang="es-CO" dirty="0"/>
              <a:t> de temperatura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53B2965-DC98-E584-A520-E637C3EC38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6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13"/>
    </mc:Choice>
    <mc:Fallback>
      <p:transition spd="slow" advTm="47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63" x="4414838" y="112713"/>
          <p14:tracePt t="7677" x="4505325" y="469900"/>
          <p14:tracePt t="7683" x="4616450" y="695325"/>
          <p14:tracePt t="7691" x="4751388" y="941388"/>
          <p14:tracePt t="7701" x="4953000" y="1231900"/>
          <p14:tracePt t="7710" x="5132388" y="1501775"/>
          <p14:tracePt t="7720" x="5289550" y="1681163"/>
          <p14:tracePt t="7729" x="5422900" y="1838325"/>
          <p14:tracePt t="7739" x="5580063" y="1949450"/>
          <p14:tracePt t="7749" x="5648325" y="1993900"/>
          <p14:tracePt t="7758" x="5692775" y="2039938"/>
          <p14:tracePt t="7768" x="5715000" y="2039938"/>
          <p14:tracePt t="7787" x="5737225" y="2039938"/>
          <p14:tracePt t="7997" x="5737225" y="2062163"/>
          <p14:tracePt t="8007" x="5737225" y="2106613"/>
          <p14:tracePt t="8016" x="5715000" y="2151063"/>
          <p14:tracePt t="8026" x="5692775" y="2241550"/>
          <p14:tracePt t="8035" x="5670550" y="2308225"/>
          <p14:tracePt t="8045" x="5648325" y="2398713"/>
          <p14:tracePt t="8055" x="5626100" y="2465388"/>
          <p14:tracePt t="8064" x="5626100" y="2487613"/>
          <p14:tracePt t="8074" x="5602288" y="2532063"/>
          <p14:tracePt t="8083" x="5580063" y="2554288"/>
          <p14:tracePt t="8100" x="5580063" y="2578100"/>
          <p14:tracePt t="8112" x="5557838" y="2578100"/>
          <p14:tracePt t="8141" x="5535613" y="2578100"/>
          <p14:tracePt t="8160" x="5491163" y="2578100"/>
          <p14:tracePt t="8179" x="5468938" y="2578100"/>
          <p14:tracePt t="8189" x="5422900" y="2578100"/>
          <p14:tracePt t="8208" x="5400675" y="2578100"/>
          <p14:tracePt t="8227" x="5378450" y="2578100"/>
          <p14:tracePt t="8236" x="5356225" y="2578100"/>
          <p14:tracePt t="8265" x="5334000" y="2578100"/>
          <p14:tracePt t="8303" x="5311775" y="2578100"/>
          <p14:tracePt t="8351" x="5289550" y="2578100"/>
          <p14:tracePt t="8380" x="5267325" y="2578100"/>
          <p14:tracePt t="8390" x="5267325" y="2600325"/>
          <p14:tracePt t="8409" x="5245100" y="2600325"/>
          <p14:tracePt t="8428" x="5221288" y="2600325"/>
          <p14:tracePt t="8437" x="5221288" y="2622550"/>
          <p14:tracePt t="8448" x="5199063" y="2622550"/>
          <p14:tracePt t="8457" x="5176838" y="2622550"/>
          <p14:tracePt t="8466" x="5176838" y="2644775"/>
          <p14:tracePt t="8476" x="5154613" y="2644775"/>
          <p14:tracePt t="8495" x="5132388" y="2644775"/>
          <p14:tracePt t="8504" x="5110163" y="2644775"/>
          <p14:tracePt t="8514" x="5087938" y="2644775"/>
          <p14:tracePt t="8524" x="5065713" y="2644775"/>
          <p14:tracePt t="8543" x="5041900" y="2667000"/>
          <p14:tracePt t="8552" x="5019675" y="2667000"/>
          <p14:tracePt t="8562" x="4997450" y="2667000"/>
          <p14:tracePt t="8582" x="4975225" y="2667000"/>
          <p14:tracePt t="8591" x="4953000" y="2667000"/>
          <p14:tracePt t="8600" x="4930775" y="2667000"/>
          <p14:tracePt t="8629" x="4908550" y="2667000"/>
          <p14:tracePt t="8667" x="4886325" y="2667000"/>
          <p14:tracePt t="8954" x="4886325" y="2689225"/>
          <p14:tracePt t="8964" x="4864100" y="2689225"/>
          <p14:tracePt t="8973" x="4840288" y="2689225"/>
          <p14:tracePt t="8983" x="4818063" y="2689225"/>
          <p14:tracePt t="8993" x="4818063" y="2711450"/>
          <p14:tracePt t="9003" x="4773613" y="2733675"/>
          <p14:tracePt t="9021" x="4751388" y="2733675"/>
          <p14:tracePt t="9041" x="4729163" y="2733675"/>
          <p14:tracePt t="9059" x="4729163" y="2755900"/>
          <p14:tracePt t="9079" x="4706938" y="2755900"/>
          <p14:tracePt t="9118" x="4684713" y="2755900"/>
          <p14:tracePt t="10392" x="4684713" y="2779713"/>
          <p14:tracePt t="10401" x="4706938" y="2801938"/>
          <p14:tracePt t="10411" x="4795838" y="2824163"/>
          <p14:tracePt t="10421" x="4930775" y="2868613"/>
          <p14:tracePt t="10431" x="5065713" y="2913063"/>
          <p14:tracePt t="10440" x="5199063" y="2959100"/>
          <p14:tracePt t="10452" x="5356225" y="3003550"/>
          <p14:tracePt t="10460" x="5491163" y="3048000"/>
          <p14:tracePt t="10468" x="5580063" y="3070225"/>
          <p14:tracePt t="10478" x="5670550" y="3092450"/>
          <p14:tracePt t="10486" x="5737225" y="3092450"/>
          <p14:tracePt t="10496" x="5803900" y="3114675"/>
          <p14:tracePt t="10505" x="5849938" y="3114675"/>
          <p14:tracePt t="10516" x="5872163" y="3114675"/>
          <p14:tracePt t="10524" x="5894388" y="3114675"/>
          <p14:tracePt t="10534" x="5916613" y="3114675"/>
          <p14:tracePt t="10773" x="5916613" y="3136900"/>
          <p14:tracePt t="10801" x="5916613" y="3160713"/>
          <p14:tracePt t="10811" x="5894388" y="3182938"/>
          <p14:tracePt t="10830" x="5894388" y="3205163"/>
          <p14:tracePt t="10849" x="5894388" y="3227388"/>
          <p14:tracePt t="10869" x="5894388" y="3249613"/>
          <p14:tracePt t="10878" x="5916613" y="3271838"/>
          <p14:tracePt t="10888" x="5961063" y="3271838"/>
          <p14:tracePt t="10897" x="6007100" y="3294063"/>
          <p14:tracePt t="10907" x="6073775" y="3316288"/>
          <p14:tracePt t="10916" x="6140450" y="3316288"/>
          <p14:tracePt t="10926" x="6208713" y="3316288"/>
          <p14:tracePt t="10935" x="6319838" y="3316288"/>
          <p14:tracePt t="10945" x="6410325" y="3249613"/>
          <p14:tracePt t="10955" x="6454775" y="3205163"/>
          <p14:tracePt t="10964" x="6521450" y="3160713"/>
          <p14:tracePt t="10974" x="6543675" y="3070225"/>
          <p14:tracePt t="10983" x="6565900" y="3003550"/>
          <p14:tracePt t="10993" x="6589713" y="2959100"/>
          <p14:tracePt t="11003" x="6589713" y="2913063"/>
          <p14:tracePt t="11012" x="6565900" y="2868613"/>
          <p14:tracePt t="11022" x="6454775" y="2801938"/>
          <p14:tracePt t="11032" x="6208713" y="2755900"/>
          <p14:tracePt t="11041" x="5938838" y="2711450"/>
          <p14:tracePt t="11050" x="5692775" y="2711450"/>
          <p14:tracePt t="11060" x="5491163" y="2779713"/>
          <p14:tracePt t="11069" x="5334000" y="2846388"/>
          <p14:tracePt t="11079" x="5267325" y="2868613"/>
          <p14:tracePt t="11089" x="5176838" y="2935288"/>
          <p14:tracePt t="11099" x="5154613" y="2959100"/>
          <p14:tracePt t="11108" x="5132388" y="3003550"/>
          <p14:tracePt t="11127" x="5132388" y="3048000"/>
          <p14:tracePt t="11136" x="5132388" y="3070225"/>
          <p14:tracePt t="11156" x="5132388" y="3092450"/>
          <p14:tracePt t="11166" x="5132388" y="3114675"/>
          <p14:tracePt t="11175" x="5221288" y="3136900"/>
          <p14:tracePt t="11185" x="5356225" y="3160713"/>
          <p14:tracePt t="11194" x="5491163" y="3160713"/>
          <p14:tracePt t="11203" x="5648325" y="3160713"/>
          <p14:tracePt t="11213" x="5781675" y="3114675"/>
          <p14:tracePt t="11223" x="5849938" y="3070225"/>
          <p14:tracePt t="11232" x="5938838" y="3025775"/>
          <p14:tracePt t="11242" x="5961063" y="2981325"/>
          <p14:tracePt t="11252" x="6007100" y="2913063"/>
          <p14:tracePt t="11261" x="6007100" y="2890838"/>
          <p14:tracePt t="11270" x="6029325" y="2868613"/>
          <p14:tracePt t="11280" x="6029325" y="2824163"/>
          <p14:tracePt t="11299" x="6029325" y="2801938"/>
          <p14:tracePt t="11309" x="5938838" y="2779713"/>
          <p14:tracePt t="11318" x="5872163" y="2779713"/>
          <p14:tracePt t="11328" x="5759450" y="2801938"/>
          <p14:tracePt t="11337" x="5715000" y="2824163"/>
          <p14:tracePt t="11347" x="5670550" y="2868613"/>
          <p14:tracePt t="11356" x="5648325" y="2890838"/>
          <p14:tracePt t="11366" x="5626100" y="2935288"/>
          <p14:tracePt t="11376" x="5602288" y="2935288"/>
          <p14:tracePt t="11385" x="5602288" y="2959100"/>
          <p14:tracePt t="11404" x="5602288" y="2981325"/>
          <p14:tracePt t="11414" x="5626100" y="3003550"/>
          <p14:tracePt t="11424" x="5670550" y="3003550"/>
          <p14:tracePt t="11433" x="5737225" y="3003550"/>
          <p14:tracePt t="11443" x="5803900" y="3003550"/>
          <p14:tracePt t="11452" x="5872163" y="3003550"/>
          <p14:tracePt t="11462" x="5916613" y="3003550"/>
          <p14:tracePt t="11471" x="5983288" y="3003550"/>
          <p14:tracePt t="11482" x="6029325" y="2935288"/>
          <p14:tracePt t="11491" x="6073775" y="2890838"/>
          <p14:tracePt t="11500" x="6096000" y="2846388"/>
          <p14:tracePt t="11510" x="6118225" y="2824163"/>
          <p14:tracePt t="11519" x="6118225" y="2779713"/>
          <p14:tracePt t="11538" x="6118225" y="2755900"/>
          <p14:tracePt t="11549" x="6051550" y="2733675"/>
          <p14:tracePt t="11557" x="5916613" y="2733675"/>
          <p14:tracePt t="11567" x="5849938" y="2733675"/>
          <p14:tracePt t="11576" x="5781675" y="2755900"/>
          <p14:tracePt t="11586" x="5759450" y="2801938"/>
          <p14:tracePt t="11596" x="5692775" y="2890838"/>
          <p14:tracePt t="11605" x="5648325" y="2959100"/>
          <p14:tracePt t="11616" x="5648325" y="3003550"/>
          <p14:tracePt t="11624" x="5648325" y="3025775"/>
          <p14:tracePt t="11634" x="5648325" y="3070225"/>
          <p14:tracePt t="11644" x="5648325" y="3092450"/>
          <p14:tracePt t="11653" x="5670550" y="3114675"/>
          <p14:tracePt t="11663" x="5759450" y="3160713"/>
          <p14:tracePt t="11672" x="5916613" y="3182938"/>
          <p14:tracePt t="11682" x="6073775" y="3182938"/>
          <p14:tracePt t="11691" x="6184900" y="3182938"/>
          <p14:tracePt t="11702" x="6275388" y="3182938"/>
          <p14:tracePt t="11711" x="6342063" y="3182938"/>
          <p14:tracePt t="11720" x="6410325" y="3182938"/>
          <p14:tracePt t="11730" x="6432550" y="3136900"/>
          <p14:tracePt t="11739" x="6454775" y="3136900"/>
          <p14:tracePt t="11749" x="6454775" y="3114675"/>
          <p14:tracePt t="11758" x="6454775" y="3092450"/>
          <p14:tracePt t="11769" x="6454775" y="3048000"/>
          <p14:tracePt t="11778" x="6432550" y="3025775"/>
          <p14:tracePt t="11788" x="6297613" y="3025775"/>
          <p14:tracePt t="11797" x="6162675" y="3025775"/>
          <p14:tracePt t="11807" x="6051550" y="3048000"/>
          <p14:tracePt t="11816" x="5983288" y="3070225"/>
          <p14:tracePt t="11826" x="5916613" y="3092450"/>
          <p14:tracePt t="11836" x="5894388" y="3114675"/>
          <p14:tracePt t="11845" x="5872163" y="3114675"/>
          <p14:tracePt t="11855" x="5872163" y="3136900"/>
          <p14:tracePt t="11883" x="5872163" y="3160713"/>
          <p14:tracePt t="11902" x="5983288" y="3182938"/>
          <p14:tracePt t="11912" x="6140450" y="3182938"/>
          <p14:tracePt t="11922" x="6253163" y="3182938"/>
          <p14:tracePt t="11932" x="6388100" y="3182938"/>
          <p14:tracePt t="11941" x="6477000" y="3136900"/>
          <p14:tracePt t="11950" x="6543675" y="3114675"/>
          <p14:tracePt t="11960" x="6589713" y="3092450"/>
          <p14:tracePt t="11969" x="6611938" y="3070225"/>
          <p14:tracePt t="13184" x="6611938" y="3048000"/>
          <p14:tracePt t="13204" x="6611938" y="3025775"/>
          <p14:tracePt t="13213" x="6611938" y="3003550"/>
          <p14:tracePt t="13223" x="6611938" y="2981325"/>
          <p14:tracePt t="13232" x="6611938" y="2959100"/>
          <p14:tracePt t="13242" x="6611938" y="2935288"/>
          <p14:tracePt t="13252" x="6611938" y="2913063"/>
          <p14:tracePt t="13261" x="6611938" y="2890838"/>
          <p14:tracePt t="13271" x="6611938" y="2868613"/>
          <p14:tracePt t="13280" x="6611938" y="2846388"/>
          <p14:tracePt t="13290" x="6611938" y="2824163"/>
          <p14:tracePt t="13299" x="6611938" y="2801938"/>
          <p14:tracePt t="13318" x="6611938" y="2779713"/>
          <p14:tracePt t="13357" x="6611938" y="2755900"/>
          <p14:tracePt t="13797" x="6477000" y="2824163"/>
          <p14:tracePt t="13806" x="6230938" y="2935288"/>
          <p14:tracePt t="13816" x="5961063" y="3003550"/>
          <p14:tracePt t="13826" x="5535613" y="3048000"/>
          <p14:tracePt t="13835" x="5132388" y="3114675"/>
          <p14:tracePt t="13845" x="4751388" y="3136900"/>
          <p14:tracePt t="13854" x="4459288" y="3136900"/>
          <p14:tracePt t="13864" x="4213225" y="3136900"/>
          <p14:tracePt t="13873" x="3989388" y="3136900"/>
          <p14:tracePt t="13883" x="3810000" y="3136900"/>
          <p14:tracePt t="13893" x="3675063" y="3136900"/>
          <p14:tracePt t="13905" x="3563938" y="3136900"/>
          <p14:tracePt t="13914" x="3473450" y="3136900"/>
          <p14:tracePt t="13921" x="3406775" y="3136900"/>
          <p14:tracePt t="13932" x="3340100" y="3136900"/>
          <p14:tracePt t="13940" x="3294063" y="3136900"/>
          <p14:tracePt t="13950" x="3227388" y="3136900"/>
          <p14:tracePt t="13960" x="3205163" y="3136900"/>
          <p14:tracePt t="13969" x="3182938" y="3136900"/>
          <p14:tracePt t="13979" x="3160713" y="3136900"/>
          <p14:tracePt t="13988" x="3114675" y="3136900"/>
          <p14:tracePt t="14008" x="3092450" y="3136900"/>
          <p14:tracePt t="14017" x="3070225" y="3136900"/>
          <p14:tracePt t="14027" x="3048000" y="3136900"/>
          <p14:tracePt t="14046" x="3025775" y="3136900"/>
          <p14:tracePt t="14055" x="3003550" y="3136900"/>
          <p14:tracePt t="14066" x="2981325" y="3136900"/>
          <p14:tracePt t="14074" x="2959100" y="3136900"/>
          <p14:tracePt t="14084" x="2935288" y="3136900"/>
          <p14:tracePt t="14093" x="2913063" y="3136900"/>
          <p14:tracePt t="14103" x="2890838" y="3136900"/>
          <p14:tracePt t="14122" x="2868613" y="3136900"/>
          <p14:tracePt t="14151" x="2846388" y="3136900"/>
          <p14:tracePt t="14170" x="2824163" y="3136900"/>
          <p14:tracePt t="14237" x="2801938" y="3136900"/>
          <p14:tracePt t="14333" x="2779713" y="3136900"/>
          <p14:tracePt t="14390" x="2755900" y="3136900"/>
          <p14:tracePt t="14410" x="2733675" y="3136900"/>
          <p14:tracePt t="14438" x="2711450" y="3136900"/>
          <p14:tracePt t="14457" x="2689225" y="3136900"/>
          <p14:tracePt t="14476" x="2644775" y="3136900"/>
          <p14:tracePt t="14495" x="2622550" y="3136900"/>
          <p14:tracePt t="14505" x="2600325" y="3136900"/>
          <p14:tracePt t="14515" x="2578100" y="3136900"/>
          <p14:tracePt t="14524" x="2554288" y="3136900"/>
          <p14:tracePt t="14534" x="2532063" y="3136900"/>
          <p14:tracePt t="14543" x="2509838" y="3136900"/>
          <p14:tracePt t="14563" x="2487613" y="3136900"/>
          <p14:tracePt t="14582" x="2465388" y="3136900"/>
          <p14:tracePt t="14591" x="2443163" y="3136900"/>
          <p14:tracePt t="14639" x="2420938" y="3136900"/>
          <p14:tracePt t="14792" x="2443163" y="3136900"/>
          <p14:tracePt t="14802" x="2532063" y="3114675"/>
          <p14:tracePt t="14811" x="2622550" y="3114675"/>
          <p14:tracePt t="14821" x="2755900" y="3092450"/>
          <p14:tracePt t="14831" x="2890838" y="3092450"/>
          <p14:tracePt t="14840" x="2981325" y="3092450"/>
          <p14:tracePt t="14850" x="3048000" y="3092450"/>
          <p14:tracePt t="14859" x="3136900" y="3092450"/>
          <p14:tracePt t="14869" x="3182938" y="3092450"/>
          <p14:tracePt t="14878" x="3227388" y="3092450"/>
          <p14:tracePt t="14888" x="3271838" y="3092450"/>
          <p14:tracePt t="14899" x="3294063" y="3092450"/>
          <p14:tracePt t="14907" x="3340100" y="3092450"/>
          <p14:tracePt t="14917" x="3362325" y="3092450"/>
          <p14:tracePt t="14926" x="3384550" y="3092450"/>
          <p14:tracePt t="14936" x="3406775" y="3092450"/>
          <p14:tracePt t="14945" x="3429000" y="3092450"/>
          <p14:tracePt t="14955" x="3451225" y="3092450"/>
          <p14:tracePt t="14965" x="3473450" y="3092450"/>
          <p14:tracePt t="14984" x="3517900" y="3092450"/>
          <p14:tracePt t="14994" x="3541713" y="3092450"/>
          <p14:tracePt t="15003" x="3563938" y="3092450"/>
          <p14:tracePt t="15013" x="3608388" y="3092450"/>
          <p14:tracePt t="15022" x="3652838" y="3092450"/>
          <p14:tracePt t="15032" x="3675063" y="3092450"/>
          <p14:tracePt t="15042" x="3721100" y="3092450"/>
          <p14:tracePt t="15051" x="3743325" y="3092450"/>
          <p14:tracePt t="15061" x="3787775" y="3092450"/>
          <p14:tracePt t="15070" x="3810000" y="3092450"/>
          <p14:tracePt t="15080" x="3832225" y="3092450"/>
          <p14:tracePt t="15089" x="3854450" y="3070225"/>
          <p14:tracePt t="15110" x="3876675" y="3070225"/>
          <p14:tracePt t="15138" x="3898900" y="3070225"/>
          <p14:tracePt t="15186" x="3922713" y="3070225"/>
          <p14:tracePt t="15647" x="3922713" y="3048000"/>
          <p14:tracePt t="15656" x="3944938" y="3048000"/>
          <p14:tracePt t="15675" x="3967163" y="3048000"/>
          <p14:tracePt t="15694" x="3989388" y="3048000"/>
          <p14:tracePt t="15702" x="4011613" y="3048000"/>
          <p14:tracePt t="15732" x="4033838" y="3048000"/>
          <p14:tracePt t="15818" x="4056063" y="3048000"/>
          <p14:tracePt t="15991" x="4056063" y="3025775"/>
          <p14:tracePt t="16431" x="4056063" y="3003550"/>
          <p14:tracePt t="17549" x="4102100" y="3003550"/>
          <p14:tracePt t="17558" x="4146550" y="3003550"/>
          <p14:tracePt t="17568" x="4257675" y="3003550"/>
          <p14:tracePt t="17577" x="4414838" y="3025775"/>
          <p14:tracePt t="17587" x="4594225" y="3025775"/>
          <p14:tracePt t="17596" x="4795838" y="3048000"/>
          <p14:tracePt t="17606" x="5041900" y="3070225"/>
          <p14:tracePt t="17615" x="5289550" y="3092450"/>
          <p14:tracePt t="17625" x="5513388" y="3092450"/>
          <p14:tracePt t="17635" x="5737225" y="3114675"/>
          <p14:tracePt t="17644" x="5916613" y="3136900"/>
          <p14:tracePt t="17654" x="6051550" y="3160713"/>
          <p14:tracePt t="17663" x="6140450" y="3182938"/>
          <p14:tracePt t="17673" x="6208713" y="3182938"/>
          <p14:tracePt t="17682" x="6253163" y="3205163"/>
          <p14:tracePt t="17692" x="6297613" y="3205163"/>
          <p14:tracePt t="17702" x="6319838" y="3205163"/>
          <p14:tracePt t="17721" x="6342063" y="3205163"/>
          <p14:tracePt t="17740" x="6364288" y="3205163"/>
          <p14:tracePt t="17749" x="6388100" y="3205163"/>
          <p14:tracePt t="17759" x="6410325" y="3205163"/>
          <p14:tracePt t="17768" x="6432550" y="3205163"/>
          <p14:tracePt t="17970" x="6454775" y="3205163"/>
          <p14:tracePt t="17979" x="6477000" y="3205163"/>
          <p14:tracePt t="17989" x="6589713" y="3205163"/>
          <p14:tracePt t="17998" x="6769100" y="3205163"/>
          <p14:tracePt t="18008" x="7037388" y="3227388"/>
          <p14:tracePt t="18018" x="7396163" y="3227388"/>
          <p14:tracePt t="18027" x="7686675" y="3249613"/>
          <p14:tracePt t="18036" x="7934325" y="3249613"/>
          <p14:tracePt t="18046" x="8113713" y="3249613"/>
          <p14:tracePt t="18056" x="8247063" y="3249613"/>
          <p14:tracePt t="18065" x="8315325" y="3249613"/>
          <p14:tracePt t="18075" x="8337550" y="3227388"/>
          <p14:tracePt t="18085" x="8359775" y="3227388"/>
          <p14:tracePt t="18095" x="8382000" y="3205163"/>
          <p14:tracePt t="18115" x="8382000" y="3182938"/>
          <p14:tracePt t="18123" x="8359775" y="3136900"/>
          <p14:tracePt t="18132" x="8180388" y="3092450"/>
          <p14:tracePt t="18142" x="7934325" y="3070225"/>
          <p14:tracePt t="18152" x="7642225" y="3070225"/>
          <p14:tracePt t="18161" x="7396163" y="3092450"/>
          <p14:tracePt t="18171" x="7239000" y="3182938"/>
          <p14:tracePt t="18181" x="7126288" y="3227388"/>
          <p14:tracePt t="18190" x="7081838" y="3271838"/>
          <p14:tracePt t="18199" x="7037388" y="3316288"/>
          <p14:tracePt t="18209" x="7037388" y="3362325"/>
          <p14:tracePt t="18219" x="7037388" y="3384550"/>
          <p14:tracePt t="18228" x="7037388" y="3429000"/>
          <p14:tracePt t="18238" x="7037388" y="3473450"/>
          <p14:tracePt t="18248" x="7059613" y="3517900"/>
          <p14:tracePt t="18257" x="7216775" y="3563938"/>
          <p14:tracePt t="18266" x="7396163" y="3586163"/>
          <p14:tracePt t="18276" x="7553325" y="3586163"/>
          <p14:tracePt t="18285" x="7708900" y="3586163"/>
          <p14:tracePt t="18295" x="7799388" y="3563938"/>
          <p14:tracePt t="18305" x="7843838" y="3541713"/>
          <p14:tracePt t="18315" x="7888288" y="3495675"/>
          <p14:tracePt t="18324" x="7912100" y="3495675"/>
          <p14:tracePt t="18334" x="7912100" y="3451225"/>
          <p14:tracePt t="18343" x="7912100" y="3429000"/>
          <p14:tracePt t="18352" x="7912100" y="3406775"/>
          <p14:tracePt t="18362" x="7843838" y="3384550"/>
          <p14:tracePt t="18372" x="7686675" y="3362325"/>
          <p14:tracePt t="18382" x="7553325" y="3362325"/>
          <p14:tracePt t="18391" x="7485063" y="3362325"/>
          <p14:tracePt t="18401" x="7462838" y="3362325"/>
          <p14:tracePt t="18410" x="7440613" y="3384550"/>
          <p14:tracePt t="18419" x="7418388" y="3384550"/>
          <p14:tracePt t="18439" x="7396163" y="3384550"/>
          <p14:tracePt t="18526" x="7396163" y="3362325"/>
          <p14:tracePt t="18545" x="7396163" y="3316288"/>
          <p14:tracePt t="18565" x="7396163" y="3294063"/>
          <p14:tracePt t="18574" x="7396163" y="3249613"/>
          <p14:tracePt t="18583" x="7327900" y="3227388"/>
          <p14:tracePt t="18594" x="7216775" y="3182938"/>
          <p14:tracePt t="18602" x="7059613" y="3136900"/>
          <p14:tracePt t="18612" x="6880225" y="3114675"/>
          <p14:tracePt t="18622" x="6678613" y="3114675"/>
          <p14:tracePt t="18634" x="6454775" y="3114675"/>
          <p14:tracePt t="18642" x="6275388" y="3114675"/>
          <p14:tracePt t="18651" x="6096000" y="3114675"/>
          <p14:tracePt t="18660" x="6007100" y="3136900"/>
          <p14:tracePt t="18670" x="5894388" y="3160713"/>
          <p14:tracePt t="18679" x="5827713" y="3160713"/>
          <p14:tracePt t="18689" x="5781675" y="3160713"/>
          <p14:tracePt t="18701" x="5759450" y="3182938"/>
          <p14:tracePt t="18709" x="5737225" y="3182938"/>
          <p14:tracePt t="18736" x="5715000" y="3182938"/>
          <p14:tracePt t="18891" x="5715000" y="3160713"/>
          <p14:tracePt t="18958" x="5692775" y="3160713"/>
          <p14:tracePt t="19063" x="5692775" y="3182938"/>
          <p14:tracePt t="19206" x="5692775" y="3205163"/>
          <p14:tracePt t="19217" x="5670550" y="3227388"/>
          <p14:tracePt t="19225" x="5670550" y="3249613"/>
          <p14:tracePt t="19234" x="5670550" y="3316288"/>
          <p14:tracePt t="19244" x="5670550" y="3340100"/>
          <p14:tracePt t="19254" x="5670550" y="3362325"/>
          <p14:tracePt t="19264" x="5670550" y="3384550"/>
          <p14:tracePt t="19292" x="5692775" y="3384550"/>
          <p14:tracePt t="19301" x="5715000" y="3384550"/>
          <p14:tracePt t="19312" x="5781675" y="3362325"/>
          <p14:tracePt t="19321" x="5872163" y="3227388"/>
          <p14:tracePt t="19331" x="5938838" y="3070225"/>
          <p14:tracePt t="19340" x="5983288" y="2935288"/>
          <p14:tracePt t="19351" x="6007100" y="2824163"/>
          <p14:tracePt t="19358" x="6007100" y="2755900"/>
          <p14:tracePt t="19368" x="6007100" y="2711450"/>
          <p14:tracePt t="19387" x="5938838" y="2689225"/>
          <p14:tracePt t="19396" x="5872163" y="2689225"/>
          <p14:tracePt t="19406" x="5827713" y="2689225"/>
          <p14:tracePt t="19416" x="5759450" y="2689225"/>
          <p14:tracePt t="19425" x="5737225" y="2711450"/>
          <p14:tracePt t="19434" x="5670550" y="2779713"/>
          <p14:tracePt t="19444" x="5648325" y="2846388"/>
          <p14:tracePt t="19454" x="5626100" y="2913063"/>
          <p14:tracePt t="19463" x="5602288" y="2981325"/>
          <p14:tracePt t="19473" x="5602288" y="3048000"/>
          <p14:tracePt t="19483" x="5602288" y="3070225"/>
          <p14:tracePt t="19492" x="5626100" y="3114675"/>
          <p14:tracePt t="19511" x="5648325" y="3136900"/>
          <p14:tracePt t="19521" x="5670550" y="3136900"/>
          <p14:tracePt t="19531" x="5692775" y="3136900"/>
          <p14:tracePt t="19540" x="5715000" y="3136900"/>
          <p14:tracePt t="19559" x="5737225" y="3136900"/>
          <p14:tracePt t="19578" x="5759450" y="3136900"/>
          <p14:tracePt t="19588" x="5759450" y="3114675"/>
          <p14:tracePt t="19800" x="5759450" y="3092450"/>
          <p14:tracePt t="19809" x="5759450" y="3070225"/>
          <p14:tracePt t="19818" x="5781675" y="3070225"/>
          <p14:tracePt t="19828" x="5781675" y="3048000"/>
          <p14:tracePt t="19838" x="5827713" y="3025775"/>
          <p14:tracePt t="19848" x="5872163" y="2981325"/>
          <p14:tracePt t="19857" x="5961063" y="2868613"/>
          <p14:tracePt t="19868" x="6096000" y="2755900"/>
          <p14:tracePt t="19876" x="6230938" y="2622550"/>
          <p14:tracePt t="19885" x="6432550" y="2443163"/>
          <p14:tracePt t="19895" x="6656388" y="2286000"/>
          <p14:tracePt t="19906" x="6835775" y="2151063"/>
          <p14:tracePt t="19915" x="7081838" y="2039938"/>
          <p14:tracePt t="19924" x="7305675" y="1949450"/>
          <p14:tracePt t="19934" x="7507288" y="1882775"/>
          <p14:tracePt t="19943" x="7642225" y="1860550"/>
          <p14:tracePt t="19952" x="7777163" y="1838325"/>
          <p14:tracePt t="19962" x="7866063" y="1838325"/>
          <p14:tracePt t="19972" x="7934325" y="1838325"/>
          <p14:tracePt t="19982" x="8001000" y="1838325"/>
          <p14:tracePt t="19991" x="8045450" y="1838325"/>
          <p14:tracePt t="20002" x="8089900" y="1838325"/>
          <p14:tracePt t="20010" x="8158163" y="1838325"/>
          <p14:tracePt t="20020" x="8224838" y="1838325"/>
          <p14:tracePt t="20030" x="8293100" y="1882775"/>
          <p14:tracePt t="20039" x="8404225" y="1927225"/>
          <p14:tracePt t="20047" x="8494713" y="1993900"/>
          <p14:tracePt t="20057" x="8628063" y="2062163"/>
          <p14:tracePt t="20066" x="8740775" y="2106613"/>
          <p14:tracePt t="20076" x="8829675" y="2128838"/>
          <p14:tracePt t="20086" x="8897938" y="2173288"/>
          <p14:tracePt t="20101" x="9031288" y="2219325"/>
          <p14:tracePt t="20104" x="9188450" y="2241550"/>
          <p14:tracePt t="20114" x="9345613" y="2263775"/>
          <p14:tracePt t="20124" x="9525000" y="2263775"/>
          <p14:tracePt t="20133" x="9726613" y="2286000"/>
          <p14:tracePt t="20143" x="9861550" y="2286000"/>
          <p14:tracePt t="20152" x="10018713" y="2286000"/>
          <p14:tracePt t="20163" x="10085388" y="2286000"/>
          <p14:tracePt t="20172" x="10152063" y="2263775"/>
          <p14:tracePt t="20183" x="10198100" y="2263775"/>
          <p14:tracePt t="20191" x="10220325" y="2241550"/>
          <p14:tracePt t="20199" x="10220325" y="2219325"/>
          <p14:tracePt t="20210" x="10242550" y="2219325"/>
          <p14:tracePt t="20515" x="10242550" y="2197100"/>
          <p14:tracePt t="20525" x="10242550" y="2173288"/>
          <p14:tracePt t="20535" x="10242550" y="2128838"/>
          <p14:tracePt t="20544" x="10242550" y="2062163"/>
          <p14:tracePt t="20553" x="10242550" y="1993900"/>
          <p14:tracePt t="20563" x="10242550" y="1949450"/>
          <p14:tracePt t="20572" x="10220325" y="1905000"/>
          <p14:tracePt t="20582" x="10198100" y="1882775"/>
          <p14:tracePt t="20592" x="10174288" y="1860550"/>
          <p14:tracePt t="20601" x="10174288" y="1838325"/>
          <p14:tracePt t="20611" x="10152063" y="1838325"/>
          <p14:tracePt t="20620" x="10129838" y="1816100"/>
          <p14:tracePt t="20640" x="10107613" y="1792288"/>
          <p14:tracePt t="20697" x="10085388" y="1792288"/>
          <p14:tracePt t="20706" x="10085388" y="1770063"/>
          <p14:tracePt t="20822" x="10063163" y="1770063"/>
          <p14:tracePt t="20907" x="10040938" y="1770063"/>
          <p14:tracePt t="21070" x="10018713" y="1770063"/>
          <p14:tracePt t="21166" x="9994900" y="1770063"/>
          <p14:tracePt t="21185" x="9972675" y="1770063"/>
          <p14:tracePt t="21195" x="9950450" y="1770063"/>
          <p14:tracePt t="21214" x="9928225" y="1770063"/>
          <p14:tracePt t="21242" x="9906000" y="1770063"/>
          <p14:tracePt t="21300" x="9906000" y="1816100"/>
          <p14:tracePt t="21309" x="9928225" y="1860550"/>
          <p14:tracePt t="21319" x="9972675" y="1927225"/>
          <p14:tracePt t="21329" x="10107613" y="2039938"/>
          <p14:tracePt t="21338" x="10220325" y="2151063"/>
          <p14:tracePt t="21348" x="10331450" y="2241550"/>
          <p14:tracePt t="21357" x="10444163" y="2330450"/>
          <p14:tracePt t="21367" x="10488613" y="2374900"/>
          <p14:tracePt t="21376" x="10533063" y="2443163"/>
          <p14:tracePt t="21386" x="10555288" y="2532063"/>
          <p14:tracePt t="21395" x="10601325" y="2578100"/>
          <p14:tracePt t="21405" x="10601325" y="2644775"/>
          <p14:tracePt t="21415" x="10601325" y="2689225"/>
          <p14:tracePt t="21424" x="10601325" y="2755900"/>
          <p14:tracePt t="21434" x="10601325" y="2824163"/>
          <p14:tracePt t="21444" x="10579100" y="2913063"/>
          <p14:tracePt t="21453" x="10466388" y="2981325"/>
          <p14:tracePt t="21463" x="10375900" y="3092450"/>
          <p14:tracePt t="21472" x="10220325" y="3205163"/>
          <p14:tracePt t="21482" x="10040938" y="3294063"/>
          <p14:tracePt t="21492" x="9928225" y="3362325"/>
          <p14:tracePt t="21501" x="9883775" y="3406775"/>
          <p14:tracePt t="21511" x="9839325" y="3406775"/>
          <p14:tracePt t="21520" x="9817100" y="3429000"/>
          <p14:tracePt t="21539" x="9817100" y="3451225"/>
          <p14:tracePt t="21548" x="9793288" y="3451225"/>
          <p14:tracePt t="21597" x="9906000" y="3473450"/>
          <p14:tracePt t="21608" x="10018713" y="3495675"/>
          <p14:tracePt t="21617" x="10220325" y="3563938"/>
          <p14:tracePt t="21627" x="10331450" y="3630613"/>
          <p14:tracePt t="21637" x="10466388" y="3721100"/>
          <p14:tracePt t="21645" x="10555288" y="3810000"/>
          <p14:tracePt t="21655" x="10601325" y="3854450"/>
          <p14:tracePt t="21666" x="10668000" y="3944938"/>
          <p14:tracePt t="21674" x="10712450" y="4011613"/>
          <p14:tracePt t="21683" x="10712450" y="4056063"/>
          <p14:tracePt t="21693" x="10734675" y="4102100"/>
          <p14:tracePt t="21702" x="10734675" y="4168775"/>
          <p14:tracePt t="21712" x="10734675" y="4235450"/>
          <p14:tracePt t="21722" x="10734675" y="4303713"/>
          <p14:tracePt t="21732" x="10690225" y="4325938"/>
          <p14:tracePt t="21741" x="10645775" y="4370388"/>
          <p14:tracePt t="21750" x="10555288" y="4437063"/>
          <p14:tracePt t="21760" x="10488613" y="4505325"/>
          <p14:tracePt t="21769" x="10444163" y="4505325"/>
          <p14:tracePt t="21779" x="10375900" y="4549775"/>
          <p14:tracePt t="21789" x="10331450" y="4572000"/>
          <p14:tracePt t="21800" x="10309225" y="4572000"/>
          <p14:tracePt t="21808" x="10287000" y="4572000"/>
          <p14:tracePt t="21827" x="10264775" y="4572000"/>
          <p14:tracePt t="21877" x="10242550" y="4572000"/>
          <p14:tracePt t="21905" x="10220325" y="4572000"/>
          <p14:tracePt t="23080" x="10198100" y="4572000"/>
          <p14:tracePt t="23568" x="10174288" y="4572000"/>
          <p14:tracePt t="23609" x="10152063" y="4572000"/>
          <p14:tracePt t="23637" x="10129838" y="4572000"/>
          <p14:tracePt t="23656" x="10107613" y="4572000"/>
          <p14:tracePt t="23694" x="10085388" y="4572000"/>
          <p14:tracePt t="23733" x="10063163" y="4572000"/>
          <p14:tracePt t="23751" x="10040938" y="4572000"/>
          <p14:tracePt t="23761" x="10018713" y="4572000"/>
          <p14:tracePt t="23779" x="9994900" y="4572000"/>
          <p14:tracePt t="23827" x="9972675" y="4572000"/>
          <p14:tracePt t="25090" x="9950450" y="4572000"/>
          <p14:tracePt t="25099" x="9817100" y="4572000"/>
          <p14:tracePt t="25108" x="9569450" y="4572000"/>
          <p14:tracePt t="25118" x="9301163" y="4572000"/>
          <p14:tracePt t="25128" x="8942388" y="4594225"/>
          <p14:tracePt t="25137" x="8426450" y="4638675"/>
          <p14:tracePt t="25147" x="7978775" y="4706938"/>
          <p14:tracePt t="25156" x="7462838" y="4729163"/>
          <p14:tracePt t="25166" x="6970713" y="4729163"/>
          <p14:tracePt t="25175" x="6656388" y="4729163"/>
          <p14:tracePt t="25185" x="6410325" y="4729163"/>
          <p14:tracePt t="25195" x="6208713" y="4729163"/>
          <p14:tracePt t="25204" x="5983288" y="4729163"/>
          <p14:tracePt t="25215" x="5872163" y="4729163"/>
          <p14:tracePt t="25223" x="5759450" y="4729163"/>
          <p14:tracePt t="25233" x="5648325" y="4729163"/>
          <p14:tracePt t="25243" x="5580063" y="4729163"/>
          <p14:tracePt t="25252" x="5513388" y="4729163"/>
          <p14:tracePt t="25262" x="5446713" y="4706938"/>
          <p14:tracePt t="25271" x="5356225" y="4706938"/>
          <p14:tracePt t="25282" x="5245100" y="4684713"/>
          <p14:tracePt t="25290" x="5110163" y="4684713"/>
          <p14:tracePt t="25300" x="4975225" y="4660900"/>
          <p14:tracePt t="25309" x="4864100" y="4660900"/>
          <p14:tracePt t="25319" x="4773613" y="4638675"/>
          <p14:tracePt t="25329" x="4706938" y="4638675"/>
          <p14:tracePt t="25338" x="4638675" y="4616450"/>
          <p14:tracePt t="25348" x="4572000" y="4616450"/>
          <p14:tracePt t="25357" x="4505325" y="4616450"/>
          <p14:tracePt t="25367" x="4414838" y="4616450"/>
          <p14:tracePt t="25377" x="4303713" y="4616450"/>
          <p14:tracePt t="25386" x="4213225" y="4616450"/>
          <p14:tracePt t="25396" x="4124325" y="4616450"/>
          <p14:tracePt t="25405" x="4033838" y="4616450"/>
          <p14:tracePt t="25415" x="3967163" y="4616450"/>
          <p14:tracePt t="25424" x="3898900" y="4616450"/>
          <p14:tracePt t="25434" x="3832225" y="4616450"/>
          <p14:tracePt t="25443" x="3787775" y="4616450"/>
          <p14:tracePt t="25453" x="3697288" y="4616450"/>
          <p14:tracePt t="25462" x="3608388" y="4616450"/>
          <p14:tracePt t="25472" x="3541713" y="4616450"/>
          <p14:tracePt t="25482" x="3473450" y="4616450"/>
          <p14:tracePt t="25491" x="3406775" y="4616450"/>
          <p14:tracePt t="25501" x="3362325" y="4616450"/>
          <p14:tracePt t="25510" x="3316288" y="4616450"/>
          <p14:tracePt t="25520" x="3294063" y="4616450"/>
          <p14:tracePt t="25530" x="3271838" y="4616450"/>
          <p14:tracePt t="25539" x="3227388" y="4616450"/>
          <p14:tracePt t="25558" x="3182938" y="4616450"/>
          <p14:tracePt t="25578" x="3160713" y="4616450"/>
          <p14:tracePt t="25587" x="3136900" y="4594225"/>
          <p14:tracePt t="25597" x="3114675" y="4594225"/>
          <p14:tracePt t="25606" x="3092450" y="4594225"/>
          <p14:tracePt t="25625" x="3070225" y="4594225"/>
          <p14:tracePt t="25644" x="3048000" y="4594225"/>
          <p14:tracePt t="25893" x="3003550" y="4594225"/>
          <p14:tracePt t="25912" x="2981325" y="4594225"/>
          <p14:tracePt t="25960" x="2981325" y="4616450"/>
          <p14:tracePt t="25979" x="3025775" y="4660900"/>
          <p14:tracePt t="25989" x="3160713" y="4729163"/>
          <p14:tracePt t="25999" x="3316288" y="4773613"/>
          <p14:tracePt t="26008" x="3429000" y="4795838"/>
          <p14:tracePt t="26018" x="3563938" y="4795838"/>
          <p14:tracePt t="26027" x="3608388" y="4795838"/>
          <p14:tracePt t="26037" x="3630613" y="4795838"/>
          <p14:tracePt t="26046" x="3675063" y="4795838"/>
          <p14:tracePt t="26065" x="3697288" y="4795838"/>
          <p14:tracePt t="26085" x="3697288" y="4773613"/>
          <p14:tracePt t="26099" x="3675063" y="4773613"/>
          <p14:tracePt t="26104" x="3586163" y="4751388"/>
          <p14:tracePt t="26114" x="3473450" y="4729163"/>
          <p14:tracePt t="26123" x="3384550" y="4729163"/>
          <p14:tracePt t="26132" x="3316288" y="4729163"/>
          <p14:tracePt t="26142" x="3271838" y="4729163"/>
          <p14:tracePt t="26152" x="3227388" y="4729163"/>
          <p14:tracePt t="26161" x="3205163" y="4729163"/>
          <p14:tracePt t="26171" x="3182938" y="4729163"/>
          <p14:tracePt t="26182" x="3160713" y="4729163"/>
          <p14:tracePt t="26190" x="3160713" y="4751388"/>
          <p14:tracePt t="26209" x="3160713" y="4773613"/>
          <p14:tracePt t="26296" x="3136900" y="4773613"/>
          <p14:tracePt t="26314" x="3114675" y="4773613"/>
          <p14:tracePt t="26324" x="3092450" y="4751388"/>
          <p14:tracePt t="26334" x="3070225" y="4751388"/>
          <p14:tracePt t="26343" x="3025775" y="4729163"/>
          <p14:tracePt t="26352" x="3003550" y="4729163"/>
          <p14:tracePt t="26362" x="2959100" y="4706938"/>
          <p14:tracePt t="26372" x="2935288" y="4706938"/>
          <p14:tracePt t="26400" x="2913063" y="4706938"/>
          <p14:tracePt t="26707" x="2935288" y="4706938"/>
          <p14:tracePt t="26726" x="2959100" y="4706938"/>
          <p14:tracePt t="26745" x="3003550" y="4729163"/>
          <p14:tracePt t="26764" x="3025775" y="4751388"/>
          <p14:tracePt t="26774" x="3048000" y="4751388"/>
          <p14:tracePt t="26784" x="3070225" y="4751388"/>
          <p14:tracePt t="26803" x="3092450" y="4773613"/>
          <p14:tracePt t="26821" x="3114675" y="4773613"/>
          <p14:tracePt t="26831" x="3136900" y="4773613"/>
          <p14:tracePt t="27319" x="3160713" y="4773613"/>
          <p14:tracePt t="27329" x="3227388" y="4773613"/>
          <p14:tracePt t="27338" x="3340100" y="4706938"/>
          <p14:tracePt t="27348" x="3563938" y="4616450"/>
          <p14:tracePt t="27357" x="3922713" y="4437063"/>
          <p14:tracePt t="27367" x="4549775" y="4235450"/>
          <p14:tracePt t="27376" x="5110163" y="4011613"/>
          <p14:tracePt t="27386" x="5737225" y="3787775"/>
          <p14:tracePt t="27396" x="6342063" y="3586163"/>
          <p14:tracePt t="27405" x="7037388" y="3340100"/>
          <p14:tracePt t="27415" x="7642225" y="3160713"/>
          <p14:tracePt t="27424" x="8293100" y="3025775"/>
          <p14:tracePt t="27434" x="8897938" y="2890838"/>
          <p14:tracePt t="27443" x="9301163" y="2824163"/>
          <p14:tracePt t="27453" x="9748838" y="2801938"/>
          <p14:tracePt t="27463" x="10063163" y="2801938"/>
          <p14:tracePt t="27472" x="10331450" y="2801938"/>
          <p14:tracePt t="27481" x="10510838" y="2801938"/>
          <p14:tracePt t="27491" x="10601325" y="2801938"/>
          <p14:tracePt t="27673" x="10623550" y="2801938"/>
          <p14:tracePt t="27683" x="10668000" y="2801938"/>
          <p14:tracePt t="27692" x="10734675" y="2801938"/>
          <p14:tracePt t="27702" x="10802938" y="2801938"/>
          <p14:tracePt t="27711" x="10891838" y="2779713"/>
          <p14:tracePt t="27721" x="10960100" y="2755900"/>
          <p14:tracePt t="27732" x="11071225" y="2711450"/>
          <p14:tracePt t="27740" x="11137900" y="2689225"/>
          <p14:tracePt t="27750" x="11206163" y="2644775"/>
          <p14:tracePt t="27759" x="11250613" y="2622550"/>
          <p14:tracePt t="27769" x="11272838" y="2622550"/>
          <p14:tracePt t="27778" x="11295063" y="2600325"/>
          <p14:tracePt t="27788" x="11317288" y="2578100"/>
          <p14:tracePt t="27807" x="11341100" y="2578100"/>
          <p14:tracePt t="27826" x="11341100" y="2554288"/>
          <p14:tracePt t="27845" x="11363325" y="2532063"/>
          <p14:tracePt t="27864" x="11363325" y="2509838"/>
          <p14:tracePt t="27874" x="11363325" y="2487613"/>
          <p14:tracePt t="27884" x="11363325" y="2465388"/>
          <p14:tracePt t="27893" x="11363325" y="2420938"/>
          <p14:tracePt t="27903" x="11363325" y="2374900"/>
          <p14:tracePt t="27912" x="11363325" y="2330450"/>
          <p14:tracePt t="27922" x="11363325" y="2286000"/>
          <p14:tracePt t="27932" x="11363325" y="2241550"/>
          <p14:tracePt t="27941" x="11363325" y="2197100"/>
          <p14:tracePt t="27951" x="11363325" y="2151063"/>
          <p14:tracePt t="27960" x="11363325" y="2128838"/>
          <p14:tracePt t="27970" x="11363325" y="2106613"/>
          <p14:tracePt t="27979" x="11363325" y="2062163"/>
          <p14:tracePt t="27989" x="11363325" y="2039938"/>
          <p14:tracePt t="27998" x="11363325" y="2017713"/>
          <p14:tracePt t="28008" x="11363325" y="1993900"/>
          <p14:tracePt t="28018" x="11363325" y="1971675"/>
          <p14:tracePt t="28027" x="11363325" y="1949450"/>
          <p14:tracePt t="28046" x="11363325" y="1927225"/>
          <p14:tracePt t="28085" x="11341100" y="1927225"/>
          <p14:tracePt t="28094" x="11341100" y="1905000"/>
          <p14:tracePt t="28104" x="11317288" y="1905000"/>
          <p14:tracePt t="28123" x="11295063" y="1905000"/>
          <p14:tracePt t="28142" x="11272838" y="1905000"/>
          <p14:tracePt t="28161" x="11250613" y="1905000"/>
          <p14:tracePt t="28180" x="11228388" y="1905000"/>
          <p14:tracePt t="28297" x="11228388" y="1882775"/>
          <p14:tracePt t="28317" x="11250613" y="1882775"/>
          <p14:tracePt t="28326" x="11295063" y="1882775"/>
          <p14:tracePt t="28335" x="11363325" y="1882775"/>
          <p14:tracePt t="28345" x="11407775" y="1882775"/>
          <p14:tracePt t="28354" x="11452225" y="1882775"/>
          <p14:tracePt t="28363" x="11474450" y="1882775"/>
          <p14:tracePt t="28372" x="11518900" y="1905000"/>
          <p14:tracePt t="28382" x="11564938" y="1927225"/>
          <p14:tracePt t="28391" x="11587163" y="1949450"/>
          <p14:tracePt t="28401" x="11653838" y="2017713"/>
          <p14:tracePt t="28411" x="11698288" y="2106613"/>
          <p14:tracePt t="28420" x="11766550" y="2219325"/>
          <p14:tracePt t="28430" x="11811000" y="2352675"/>
          <p14:tracePt t="28439" x="11855450" y="2420938"/>
          <p14:tracePt t="28449" x="11899900" y="2532063"/>
          <p14:tracePt t="28458" x="11899900" y="2600325"/>
          <p14:tracePt t="28468" x="11923713" y="2644775"/>
          <p14:tracePt t="28478" x="11923713" y="2689225"/>
          <p14:tracePt t="28487" x="11945938" y="2711450"/>
          <p14:tracePt t="28497" x="11945938" y="2755900"/>
          <p14:tracePt t="28506" x="11945938" y="2801938"/>
          <p14:tracePt t="28515" x="11945938" y="2846388"/>
          <p14:tracePt t="28525" x="11945938" y="2890838"/>
          <p14:tracePt t="28535" x="11945938" y="2935288"/>
          <p14:tracePt t="28545" x="11945938" y="2981325"/>
          <p14:tracePt t="28554" x="11945938" y="3025775"/>
          <p14:tracePt t="28564" x="11923713" y="3070225"/>
          <p14:tracePt t="28573" x="11811000" y="3136900"/>
          <p14:tracePt t="28583" x="11744325" y="3182938"/>
          <p14:tracePt t="28592" x="11631613" y="3249613"/>
          <p14:tracePt t="28602" x="11564938" y="3294063"/>
          <p14:tracePt t="28611" x="11518900" y="3294063"/>
          <p14:tracePt t="28621" x="11474450" y="3294063"/>
          <p14:tracePt t="28632" x="11452225" y="3294063"/>
          <p14:tracePt t="28640" x="11430000" y="3294063"/>
          <p14:tracePt t="28659" x="11407775" y="3294063"/>
          <p14:tracePt t="28726" x="11430000" y="3294063"/>
          <p14:tracePt t="28736" x="11474450" y="3294063"/>
          <p14:tracePt t="28746" x="11564938" y="3316288"/>
          <p14:tracePt t="28755" x="11631613" y="3316288"/>
          <p14:tracePt t="28765" x="11722100" y="3362325"/>
          <p14:tracePt t="28774" x="11855450" y="3406775"/>
          <p14:tracePt t="28784" x="11945938" y="3451225"/>
          <p14:tracePt t="28793" x="12057063" y="3495675"/>
          <p14:tracePt t="28803" x="12169775" y="3563938"/>
          <p14:tracePt t="28928" x="11788775" y="4795838"/>
          <p14:tracePt t="28937" x="11542713" y="4975225"/>
          <p14:tracePt t="28946" x="11250613" y="5132388"/>
          <p14:tracePt t="28956" x="11071225" y="5199063"/>
          <p14:tracePt t="28966" x="10960100" y="5245100"/>
          <p14:tracePt t="28975" x="10914063" y="5267325"/>
          <p14:tracePt t="28985" x="10869613" y="5289550"/>
          <p14:tracePt t="28994" x="10847388" y="5289550"/>
          <p14:tracePt t="29052" x="10869613" y="5289550"/>
          <p14:tracePt t="29061" x="10936288" y="5289550"/>
          <p14:tracePt t="29071" x="11071225" y="5289550"/>
          <p14:tracePt t="29081" x="11228388" y="5289550"/>
          <p14:tracePt t="29090" x="11452225" y="5289550"/>
          <p14:tracePt t="29100" x="11676063" y="5289550"/>
          <p14:tracePt t="29109" x="11855450" y="5267325"/>
          <p14:tracePt t="29119" x="12057063" y="5221288"/>
          <p14:tracePt t="29253" x="11631613" y="2128838"/>
          <p14:tracePt t="29262" x="11049000" y="1882775"/>
          <p14:tracePt t="29272" x="10690225" y="1792288"/>
          <p14:tracePt t="29282" x="10375900" y="1725613"/>
          <p14:tracePt t="29291" x="10174288" y="1725613"/>
          <p14:tracePt t="29300" x="10063163" y="1725613"/>
          <p14:tracePt t="29310" x="10018713" y="1725613"/>
          <p14:tracePt t="29319" x="9972675" y="1725613"/>
          <p14:tracePt t="29339" x="9950450" y="1725613"/>
          <p14:tracePt t="29377" x="9994900" y="1725613"/>
          <p14:tracePt t="29386" x="10174288" y="1725613"/>
          <p14:tracePt t="29397" x="10375900" y="1725613"/>
          <p14:tracePt t="29406" x="10579100" y="1725613"/>
          <p14:tracePt t="29416" x="10756900" y="1681163"/>
          <p14:tracePt t="29425" x="10869613" y="1612900"/>
          <p14:tracePt t="29434" x="11026775" y="1524000"/>
          <p14:tracePt t="29444" x="11115675" y="1435100"/>
          <p14:tracePt t="29454" x="11206163" y="1344613"/>
          <p14:tracePt t="29463" x="11272838" y="1277938"/>
          <p14:tracePt t="29473" x="11363325" y="1076325"/>
          <p14:tracePt t="29482" x="11407775" y="963613"/>
          <p14:tracePt t="29492" x="11430000" y="828675"/>
          <p14:tracePt t="29502" x="11430000" y="762000"/>
          <p14:tracePt t="29511" x="11430000" y="673100"/>
          <p14:tracePt t="29521" x="11407775" y="627063"/>
          <p14:tracePt t="29531" x="11317288" y="538163"/>
          <p14:tracePt t="29540" x="11183938" y="469900"/>
          <p14:tracePt t="29549" x="10936288" y="425450"/>
          <p14:tracePt t="29559" x="10690225" y="425450"/>
          <p14:tracePt t="29568" x="10623550" y="425450"/>
          <p14:tracePt t="30668" x="10579100" y="425450"/>
          <p14:tracePt t="30678" x="10488613" y="447675"/>
          <p14:tracePt t="30687" x="10331450" y="538163"/>
          <p14:tracePt t="30698" x="10085388" y="673100"/>
          <p14:tracePt t="30706" x="9748838" y="828675"/>
          <p14:tracePt t="30717" x="9412288" y="963613"/>
          <p14:tracePt t="30726" x="9121775" y="1120775"/>
          <p14:tracePt t="30735" x="8807450" y="1255713"/>
          <p14:tracePt t="30745" x="8561388" y="1366838"/>
          <p14:tracePt t="30754" x="8293100" y="1501775"/>
          <p14:tracePt t="30765" x="8113713" y="1612900"/>
          <p14:tracePt t="30773" x="7956550" y="1681163"/>
          <p14:tracePt t="30783" x="7799388" y="1770063"/>
          <p14:tracePt t="30793" x="7620000" y="1860550"/>
          <p14:tracePt t="30802" x="7462838" y="1927225"/>
          <p14:tracePt t="30812" x="7327900" y="1993900"/>
          <p14:tracePt t="30821" x="7194550" y="2062163"/>
          <p14:tracePt t="30831" x="7104063" y="2106613"/>
          <p14:tracePt t="30840" x="7037388" y="2128838"/>
          <p14:tracePt t="30850" x="6946900" y="2173288"/>
          <p14:tracePt t="30859" x="6902450" y="2219325"/>
          <p14:tracePt t="30869" x="6880225" y="2219325"/>
          <p14:tracePt t="30879" x="6813550" y="2241550"/>
          <p14:tracePt t="30888" x="6791325" y="2263775"/>
          <p14:tracePt t="30898" x="6745288" y="2286000"/>
          <p14:tracePt t="30907" x="6700838" y="2308225"/>
          <p14:tracePt t="30917" x="6656388" y="2330450"/>
          <p14:tracePt t="30926" x="6611938" y="2352675"/>
          <p14:tracePt t="30936" x="6565900" y="2398713"/>
          <p14:tracePt t="30946" x="6521450" y="2420938"/>
          <p14:tracePt t="30955" x="6454775" y="2465388"/>
          <p14:tracePt t="30964" x="6432550" y="2509838"/>
          <p14:tracePt t="30974" x="6388100" y="2532063"/>
          <p14:tracePt t="30984" x="6297613" y="2600325"/>
          <p14:tracePt t="30993" x="6253163" y="2644775"/>
          <p14:tracePt t="31003" x="6208713" y="2689225"/>
          <p14:tracePt t="31013" x="6184900" y="2733675"/>
          <p14:tracePt t="31022" x="6162675" y="2755900"/>
          <p14:tracePt t="31032" x="6118225" y="2779713"/>
          <p14:tracePt t="31041" x="6118225" y="2801938"/>
          <p14:tracePt t="31060" x="6118225" y="2824163"/>
          <p14:tracePt t="31070" x="6096000" y="2824163"/>
          <p14:tracePt t="31097" x="6096000" y="2846388"/>
          <p14:tracePt t="31118" x="6096000" y="2868613"/>
          <p14:tracePt t="31127" x="6140450" y="2890838"/>
          <p14:tracePt t="31137" x="6208713" y="2913063"/>
          <p14:tracePt t="31148" x="6275388" y="2959100"/>
          <p14:tracePt t="31156" x="6342063" y="2959100"/>
          <p14:tracePt t="31166" x="6388100" y="2959100"/>
          <p14:tracePt t="31175" x="6432550" y="2959100"/>
          <p14:tracePt t="31185" x="6499225" y="2959100"/>
          <p14:tracePt t="31194" x="6521450" y="2959100"/>
          <p14:tracePt t="31214" x="6543675" y="2959100"/>
          <p14:tracePt t="31271" x="6521450" y="2959100"/>
          <p14:tracePt t="31281" x="6454775" y="2959100"/>
          <p14:tracePt t="31291" x="6388100" y="2959100"/>
          <p14:tracePt t="31300" x="6364288" y="2959100"/>
          <p14:tracePt t="31310" x="6319838" y="2959100"/>
          <p14:tracePt t="31319" x="6319838" y="2981325"/>
          <p14:tracePt t="31329" x="6297613" y="2981325"/>
          <p14:tracePt t="31357" x="6297613" y="3003550"/>
          <p14:tracePt t="31388" x="6297613" y="3025775"/>
          <p14:tracePt t="31407" x="6319838" y="3048000"/>
          <p14:tracePt t="31416" x="6364288" y="3048000"/>
          <p14:tracePt t="31426" x="6364288" y="3070225"/>
          <p14:tracePt t="31435" x="6388100" y="3070225"/>
          <p14:tracePt t="31464" x="6410325" y="3070225"/>
          <p14:tracePt t="31998" x="6364288" y="3070225"/>
          <p14:tracePt t="32008" x="6275388" y="3092450"/>
          <p14:tracePt t="32017" x="6140450" y="3114675"/>
          <p14:tracePt t="32027" x="5983288" y="3160713"/>
          <p14:tracePt t="32036" x="5803900" y="3205163"/>
          <p14:tracePt t="32046" x="5602288" y="3271838"/>
          <p14:tracePt t="32056" x="5400675" y="3340100"/>
          <p14:tracePt t="32065" x="5176838" y="3429000"/>
          <p14:tracePt t="32075" x="4908550" y="3473450"/>
          <p14:tracePt t="32085" x="4684713" y="3541713"/>
          <p14:tracePt t="32094" x="4437063" y="3608388"/>
          <p14:tracePt t="32104" x="4279900" y="3652838"/>
          <p14:tracePt t="32113" x="4146550" y="3675063"/>
          <p14:tracePt t="32123" x="4011613" y="3697288"/>
          <p14:tracePt t="32132" x="3876675" y="3721100"/>
          <p14:tracePt t="32142" x="3765550" y="3743325"/>
          <p14:tracePt t="32151" x="3652838" y="3765550"/>
          <p14:tracePt t="32161" x="3586163" y="3765550"/>
          <p14:tracePt t="32170" x="3541713" y="3765550"/>
          <p14:tracePt t="32181" x="3473450" y="3787775"/>
          <p14:tracePt t="32190" x="3451225" y="3787775"/>
          <p14:tracePt t="32200" x="3429000" y="3810000"/>
          <p14:tracePt t="32209" x="3384550" y="3810000"/>
          <p14:tracePt t="32218" x="3340100" y="3810000"/>
          <p14:tracePt t="32228" x="3316288" y="3832225"/>
          <p14:tracePt t="32237" x="3271838" y="3832225"/>
          <p14:tracePt t="32248" x="3249613" y="3854450"/>
          <p14:tracePt t="32257" x="3227388" y="3854450"/>
          <p14:tracePt t="32267" x="3205163" y="3876675"/>
          <p14:tracePt t="32276" x="3182938" y="3898900"/>
          <p14:tracePt t="32285" x="3160713" y="3898900"/>
          <p14:tracePt t="32295" x="3160713" y="3922713"/>
          <p14:tracePt t="32304" x="3136900" y="3944938"/>
          <p14:tracePt t="32324" x="3092450" y="3967163"/>
          <p14:tracePt t="32334" x="3092450" y="3989388"/>
          <p14:tracePt t="32343" x="3048000" y="3989388"/>
          <p14:tracePt t="32352" x="3048000" y="4011613"/>
          <p14:tracePt t="32362" x="3048000" y="4033838"/>
          <p14:tracePt t="32371" x="3025775" y="4033838"/>
          <p14:tracePt t="32381" x="3025775" y="4056063"/>
          <p14:tracePt t="32410" x="3003550" y="4078288"/>
          <p14:tracePt t="32448" x="3003550" y="4102100"/>
          <p14:tracePt t="32467" x="3003550" y="4124325"/>
          <p14:tracePt t="32496" x="2981325" y="4124325"/>
          <p14:tracePt t="32524" x="2981325" y="4146550"/>
          <p14:tracePt t="32881" x="2981325" y="4124325"/>
          <p14:tracePt t="32909" x="2981325" y="4102100"/>
          <p14:tracePt t="32938" x="2981325" y="4078288"/>
          <p14:tracePt t="32948" x="2959100" y="4078288"/>
          <p14:tracePt t="32957" x="2868613" y="4056063"/>
          <p14:tracePt t="32966" x="2801938" y="4056063"/>
          <p14:tracePt t="32977" x="2711450" y="4056063"/>
          <p14:tracePt t="32986" x="2600325" y="4056063"/>
          <p14:tracePt t="32996" x="2532063" y="4056063"/>
          <p14:tracePt t="33005" x="2487613" y="4056063"/>
          <p14:tracePt t="33015" x="2420938" y="4056063"/>
          <p14:tracePt t="33024" x="2398713" y="4056063"/>
          <p14:tracePt t="33032" x="2374900" y="4056063"/>
          <p14:tracePt t="33042" x="2330450" y="4056063"/>
          <p14:tracePt t="33061" x="2308225" y="4056063"/>
          <p14:tracePt t="33138" x="2308225" y="4033838"/>
          <p14:tracePt t="33148" x="2308225" y="3989388"/>
          <p14:tracePt t="33157" x="2330450" y="3967163"/>
          <p14:tracePt t="33166" x="2352675" y="3922713"/>
          <p14:tracePt t="33176" x="2398713" y="3898900"/>
          <p14:tracePt t="33186" x="2443163" y="3854450"/>
          <p14:tracePt t="33195" x="2465388" y="3832225"/>
          <p14:tracePt t="33205" x="2509838" y="3810000"/>
          <p14:tracePt t="33216" x="2509838" y="3787775"/>
          <p14:tracePt t="33224" x="2532063" y="3765550"/>
          <p14:tracePt t="33243" x="2554288" y="3765550"/>
          <p14:tracePt t="33262" x="2554288" y="3743325"/>
          <p14:tracePt t="33272" x="2578100" y="3743325"/>
          <p14:tracePt t="33358" x="2600325" y="3743325"/>
          <p14:tracePt t="33377" x="2622550" y="3743325"/>
          <p14:tracePt t="33387" x="2667000" y="3743325"/>
          <p14:tracePt t="33397" x="2711450" y="3743325"/>
          <p14:tracePt t="33406" x="2733675" y="3743325"/>
          <p14:tracePt t="33416" x="2779713" y="3743325"/>
          <p14:tracePt t="33425" x="2824163" y="3743325"/>
          <p14:tracePt t="33435" x="2890838" y="3743325"/>
          <p14:tracePt t="33444" x="2913063" y="3743325"/>
          <p14:tracePt t="33453" x="2959100" y="3743325"/>
          <p14:tracePt t="33464" x="2981325" y="3743325"/>
          <p14:tracePt t="33473" x="3025775" y="3743325"/>
          <p14:tracePt t="33483" x="3070225" y="3743325"/>
          <p14:tracePt t="33492" x="3092450" y="3743325"/>
          <p14:tracePt t="33501" x="3114675" y="3743325"/>
          <p14:tracePt t="33521" x="3136900" y="3743325"/>
          <p14:tracePt t="33549" x="3160713" y="3743325"/>
          <p14:tracePt t="33626" x="3182938" y="3743325"/>
          <p14:tracePt t="33675" x="3205163" y="3743325"/>
          <p14:tracePt t="35186" x="3227388" y="3743325"/>
          <p14:tracePt t="35194" x="3340100" y="3743325"/>
          <p14:tracePt t="35204" x="3517900" y="3743325"/>
          <p14:tracePt t="35214" x="3787775" y="3765550"/>
          <p14:tracePt t="35223" x="4191000" y="3810000"/>
          <p14:tracePt t="35233" x="4706938" y="3854450"/>
          <p14:tracePt t="35242" x="5267325" y="3854450"/>
          <p14:tracePt t="35252" x="6051550" y="3854450"/>
          <p14:tracePt t="35261" x="6611938" y="3854450"/>
          <p14:tracePt t="35271" x="7216775" y="3854450"/>
          <p14:tracePt t="35281" x="7708900" y="3854450"/>
          <p14:tracePt t="35290" x="8023225" y="3854450"/>
          <p14:tracePt t="35300" x="8359775" y="3854450"/>
          <p14:tracePt t="35309" x="8583613" y="3854450"/>
          <p14:tracePt t="35319" x="8785225" y="3854450"/>
          <p14:tracePt t="35328" x="8875713" y="3854450"/>
          <p14:tracePt t="35337" x="8964613" y="3854450"/>
          <p14:tracePt t="35615" x="9009063" y="3854450"/>
          <p14:tracePt t="35625" x="9077325" y="3854450"/>
          <p14:tracePt t="35634" x="9166225" y="3854450"/>
          <p14:tracePt t="35644" x="9301163" y="3876675"/>
          <p14:tracePt t="35654" x="9412288" y="3876675"/>
          <p14:tracePt t="35664" x="9569450" y="3876675"/>
          <p14:tracePt t="35673" x="9704388" y="3898900"/>
          <p14:tracePt t="35682" x="9839325" y="3898900"/>
          <p14:tracePt t="35692" x="9972675" y="3898900"/>
          <p14:tracePt t="35701" x="10040938" y="3898900"/>
          <p14:tracePt t="35711" x="10085388" y="3898900"/>
          <p14:tracePt t="35720" x="10107613" y="3898900"/>
          <p14:tracePt t="35731" x="10129838" y="3898900"/>
          <p14:tracePt t="35740" x="10152063" y="3898900"/>
          <p14:tracePt t="35750" x="10174288" y="3898900"/>
          <p14:tracePt t="35759" x="10174288" y="3876675"/>
          <p14:tracePt t="35769" x="10198100" y="3810000"/>
          <p14:tracePt t="35778" x="10220325" y="3652838"/>
          <p14:tracePt t="35788" x="10220325" y="3473450"/>
          <p14:tracePt t="35798" x="10220325" y="3249613"/>
          <p14:tracePt t="35807" x="10174288" y="3070225"/>
          <p14:tracePt t="35817" x="10085388" y="2935288"/>
          <p14:tracePt t="35826" x="9928225" y="2755900"/>
          <p14:tracePt t="35835" x="9704388" y="2600325"/>
          <p14:tracePt t="35845" x="9458325" y="2443163"/>
          <p14:tracePt t="35855" x="9210675" y="2352675"/>
          <p14:tracePt t="35864" x="9009063" y="2330450"/>
          <p14:tracePt t="35874" x="8763000" y="2330450"/>
          <p14:tracePt t="35884" x="8583613" y="2330450"/>
          <p14:tracePt t="35893" x="8494713" y="2330450"/>
          <p14:tracePt t="35903" x="8404225" y="2374900"/>
          <p14:tracePt t="35912" x="8359775" y="2398713"/>
          <p14:tracePt t="35922" x="8337550" y="2443163"/>
          <p14:tracePt t="35933" x="8315325" y="2532063"/>
          <p14:tracePt t="35942" x="8269288" y="2755900"/>
          <p14:tracePt t="35952" x="8224838" y="3025775"/>
          <p14:tracePt t="35961" x="8224838" y="3205163"/>
          <p14:tracePt t="35971" x="8293100" y="3362325"/>
          <p14:tracePt t="35981" x="8382000" y="3517900"/>
          <p14:tracePt t="35990" x="8516938" y="3652838"/>
          <p14:tracePt t="36000" x="8763000" y="3876675"/>
          <p14:tracePt t="36009" x="9031288" y="4078288"/>
          <p14:tracePt t="36019" x="9412288" y="4235450"/>
          <p14:tracePt t="36029" x="9771063" y="4303713"/>
          <p14:tracePt t="36038" x="10085388" y="4370388"/>
          <p14:tracePt t="36049" x="10309225" y="4370388"/>
          <p14:tracePt t="36057" x="10623550" y="4370388"/>
          <p14:tracePt t="36066" x="10891838" y="4303713"/>
          <p14:tracePt t="36076" x="11161713" y="4191000"/>
          <p14:tracePt t="36086" x="11407775" y="4033838"/>
          <p14:tracePt t="36095" x="11587163" y="3922713"/>
          <p14:tracePt t="36105" x="11744325" y="3765550"/>
          <p14:tracePt t="36117" x="11877675" y="3652838"/>
          <p14:tracePt t="36124" x="12012613" y="3495675"/>
          <p14:tracePt t="36133" x="12125325" y="3362325"/>
          <p14:tracePt t="36143" x="12169775" y="3271838"/>
          <p14:tracePt t="36400" x="12057063" y="2755900"/>
          <p14:tracePt t="36410" x="11945938" y="2600325"/>
          <p14:tracePt t="36420" x="11855450" y="2465388"/>
          <p14:tracePt t="36431" x="11766550" y="2352675"/>
          <p14:tracePt t="36439" x="11722100" y="2263775"/>
          <p14:tracePt t="36450" x="11698288" y="2219325"/>
          <p14:tracePt t="36459" x="11653838" y="2173288"/>
          <p14:tracePt t="36469" x="11653838" y="2151063"/>
          <p14:tracePt t="36478" x="11631613" y="2128838"/>
          <p14:tracePt t="36632" x="11609388" y="2128838"/>
          <p14:tracePt t="36649" x="11587163" y="2128838"/>
          <p14:tracePt t="36670" x="11564938" y="2128838"/>
          <p14:tracePt t="36680" x="11564938" y="2106613"/>
          <p14:tracePt t="36689" x="11518900" y="2084388"/>
          <p14:tracePt t="36709" x="11496675" y="2062163"/>
          <p14:tracePt t="36716" x="11474450" y="2062163"/>
          <p14:tracePt t="36726" x="11452225" y="2039938"/>
          <p14:tracePt t="36736" x="11452225" y="2017713"/>
          <p14:tracePt t="36755" x="11430000" y="1993900"/>
          <p14:tracePt t="36774" x="11430000" y="1971675"/>
          <p14:tracePt t="36793" x="11407775" y="1949450"/>
          <p14:tracePt t="36803" x="11407775" y="1927225"/>
          <p14:tracePt t="36822" x="11407775" y="1905000"/>
          <p14:tracePt t="36851" x="11385550" y="1905000"/>
          <p14:tracePt t="36860" x="11385550" y="1882775"/>
          <p14:tracePt t="37921" x="11363325" y="1882775"/>
          <p14:tracePt t="37959" x="11341100" y="1882775"/>
          <p14:tracePt t="37978" x="11317288" y="1882775"/>
          <p14:tracePt t="37998" x="11295063" y="1882775"/>
          <p14:tracePt t="38007" x="11272838" y="1882775"/>
          <p14:tracePt t="38017" x="11250613" y="1882775"/>
          <p14:tracePt t="38026" x="11250613" y="1860550"/>
          <p14:tracePt t="38036" x="11228388" y="1860550"/>
          <p14:tracePt t="38122" x="11206163" y="1860550"/>
          <p14:tracePt t="38132" x="11183938" y="1860550"/>
          <p14:tracePt t="38141" x="11161713" y="1860550"/>
          <p14:tracePt t="38151" x="11161713" y="1838325"/>
          <p14:tracePt t="38160" x="11137900" y="1838325"/>
          <p14:tracePt t="38180" x="11115675" y="1816100"/>
          <p14:tracePt t="38189" x="11093450" y="1816100"/>
          <p14:tracePt t="38199" x="11049000" y="1792288"/>
          <p14:tracePt t="38208" x="11049000" y="1770063"/>
          <p14:tracePt t="38218" x="11004550" y="1770063"/>
          <p14:tracePt t="38227" x="10960100" y="1747838"/>
          <p14:tracePt t="38237" x="10914063" y="1725613"/>
          <p14:tracePt t="38248" x="10847388" y="1703388"/>
          <p14:tracePt t="38256" x="10780713" y="1658938"/>
          <p14:tracePt t="38266" x="10668000" y="1612900"/>
          <p14:tracePt t="38275" x="10601325" y="1612900"/>
          <p14:tracePt t="38285" x="10466388" y="1568450"/>
          <p14:tracePt t="38294" x="10353675" y="1501775"/>
          <p14:tracePt t="38304" x="10220325" y="1479550"/>
          <p14:tracePt t="38314" x="10085388" y="1435100"/>
          <p14:tracePt t="38323" x="9994900" y="1389063"/>
          <p14:tracePt t="38333" x="9861550" y="1344613"/>
          <p14:tracePt t="38342" x="9726613" y="1300163"/>
          <p14:tracePt t="38352" x="9659938" y="1300163"/>
          <p14:tracePt t="38361" x="9591675" y="1300163"/>
          <p14:tracePt t="38371" x="9547225" y="1300163"/>
          <p14:tracePt t="38381" x="9502775" y="1300163"/>
          <p14:tracePt t="38390" x="9458325" y="1300163"/>
          <p14:tracePt t="38410" x="9436100" y="1322388"/>
          <p14:tracePt t="38419" x="9412288" y="1344613"/>
          <p14:tracePt t="38429" x="9390063" y="1389063"/>
          <p14:tracePt t="38438" x="9390063" y="1435100"/>
          <p14:tracePt t="38447" x="9367838" y="1479550"/>
          <p14:tracePt t="38457" x="9367838" y="1612900"/>
          <p14:tracePt t="38467" x="9367838" y="1860550"/>
          <p14:tracePt t="38477" x="9436100" y="2128838"/>
          <p14:tracePt t="38486" x="9480550" y="2352675"/>
          <p14:tracePt t="38496" x="9525000" y="2532063"/>
          <p14:tracePt t="38505" x="9591675" y="2711450"/>
          <p14:tracePt t="38514" x="9637713" y="2801938"/>
          <p14:tracePt t="38525" x="9659938" y="2868613"/>
          <p14:tracePt t="38534" x="9704388" y="2913063"/>
          <p14:tracePt t="38544" x="9726613" y="2959100"/>
          <p14:tracePt t="38553" x="9748838" y="2959100"/>
          <p14:tracePt t="38563" x="9793288" y="2981325"/>
          <p14:tracePt t="38572" x="9861550" y="2981325"/>
          <p14:tracePt t="38582" x="9928225" y="2981325"/>
          <p14:tracePt t="38591" x="10018713" y="2935288"/>
          <p14:tracePt t="38601" x="10107613" y="2868613"/>
          <p14:tracePt t="38611" x="10198100" y="2779713"/>
          <p14:tracePt t="38620" x="10375900" y="2532063"/>
          <p14:tracePt t="38631" x="10488613" y="2263775"/>
          <p14:tracePt t="38639" x="10555288" y="2062163"/>
          <p14:tracePt t="38649" x="10601325" y="1927225"/>
          <p14:tracePt t="38658" x="10623550" y="1838325"/>
          <p14:tracePt t="38668" x="10623550" y="1792288"/>
          <p14:tracePt t="38678" x="10623550" y="1770063"/>
          <p14:tracePt t="38687" x="10623550" y="1725613"/>
          <p14:tracePt t="38698" x="10623550" y="1703388"/>
          <p14:tracePt t="38706" x="10555288" y="1681163"/>
          <p14:tracePt t="38716" x="10444163" y="1658938"/>
          <p14:tracePt t="38725" x="10309225" y="1658938"/>
          <p14:tracePt t="38735" x="10152063" y="1681163"/>
          <p14:tracePt t="38744" x="9950450" y="1792288"/>
          <p14:tracePt t="38754" x="9839325" y="1927225"/>
          <p14:tracePt t="38764" x="9748838" y="2039938"/>
          <p14:tracePt t="38773" x="9659938" y="2173288"/>
          <p14:tracePt t="38783" x="9569450" y="2352675"/>
          <p14:tracePt t="38792" x="9525000" y="2509838"/>
          <p14:tracePt t="38802" x="9502775" y="2733675"/>
          <p14:tracePt t="38811" x="9502775" y="2935288"/>
          <p14:tracePt t="38822" x="9502775" y="3227388"/>
          <p14:tracePt t="38833" x="9525000" y="3406775"/>
          <p14:tracePt t="38841" x="9591675" y="3541713"/>
          <p14:tracePt t="38851" x="9682163" y="3652838"/>
          <p14:tracePt t="38860" x="9748838" y="3743325"/>
          <p14:tracePt t="38870" x="9928225" y="3832225"/>
          <p14:tracePt t="38880" x="10040938" y="3876675"/>
          <p14:tracePt t="38889" x="10198100" y="3922713"/>
          <p14:tracePt t="38899" x="10353675" y="3922713"/>
          <p14:tracePt t="38908" x="10466388" y="3922713"/>
          <p14:tracePt t="38918" x="10601325" y="3876675"/>
          <p14:tracePt t="38928" x="10712450" y="3810000"/>
          <p14:tracePt t="38937" x="10802938" y="3721100"/>
          <p14:tracePt t="38951" x="10891838" y="3630613"/>
          <p14:tracePt t="38956" x="10936288" y="3517900"/>
          <p14:tracePt t="38966" x="10960100" y="3429000"/>
          <p14:tracePt t="38974" x="10982325" y="3362325"/>
          <p14:tracePt t="38984" x="11004550" y="3316288"/>
          <p14:tracePt t="38993" x="11004550" y="3271838"/>
          <p14:tracePt t="39003" x="11004550" y="3249613"/>
          <p14:tracePt t="39013" x="11004550" y="3205163"/>
          <p14:tracePt t="39022" x="11004550" y="3160713"/>
          <p14:tracePt t="39031" x="10982325" y="3136900"/>
          <p14:tracePt t="39041" x="10982325" y="3114675"/>
          <p14:tracePt t="39051" x="10936288" y="3092450"/>
          <p14:tracePt t="39061" x="10914063" y="3070225"/>
          <p14:tracePt t="39070" x="10891838" y="3025775"/>
          <p14:tracePt t="39080" x="10847388" y="3003550"/>
          <p14:tracePt t="39100" x="10802938" y="2935288"/>
          <p14:tracePt t="39108" x="10780713" y="2913063"/>
          <p14:tracePt t="39118" x="10756900" y="2868613"/>
          <p14:tracePt t="39127" x="10734675" y="2846388"/>
          <p14:tracePt t="39137" x="10712450" y="2801938"/>
          <p14:tracePt t="39148" x="10690225" y="2755900"/>
          <p14:tracePt t="39156" x="10668000" y="2711450"/>
          <p14:tracePt t="39166" x="10645775" y="2667000"/>
          <p14:tracePt t="39175" x="10623550" y="2622550"/>
          <p14:tracePt t="39185" x="10601325" y="2600325"/>
          <p14:tracePt t="39195" x="10579100" y="2554288"/>
          <p14:tracePt t="39204" x="10555288" y="2509838"/>
          <p14:tracePt t="39215" x="10555288" y="2465388"/>
          <p14:tracePt t="39223" x="10533063" y="2443163"/>
          <p14:tracePt t="39233" x="10510838" y="2398713"/>
          <p14:tracePt t="39242" x="10510838" y="2374900"/>
          <p14:tracePt t="39252" x="10510838" y="2352675"/>
          <p14:tracePt t="39262" x="10488613" y="2308225"/>
          <p14:tracePt t="39271" x="10488613" y="2263775"/>
          <p14:tracePt t="39282" x="10466388" y="2197100"/>
          <p14:tracePt t="40122" x="10444163" y="2197100"/>
          <p14:tracePt t="40132" x="10399713" y="2197100"/>
          <p14:tracePt t="40141" x="10353675" y="2197100"/>
          <p14:tracePt t="40151" x="10287000" y="2197100"/>
          <p14:tracePt t="40160" x="10264775" y="2197100"/>
          <p14:tracePt t="40170" x="10198100" y="2197100"/>
          <p14:tracePt t="40179" x="10152063" y="2197100"/>
          <p14:tracePt t="40189" x="10085388" y="2197100"/>
          <p14:tracePt t="40199" x="10040938" y="2197100"/>
          <p14:tracePt t="40208" x="9972675" y="2219325"/>
          <p14:tracePt t="40218" x="9883775" y="2241550"/>
          <p14:tracePt t="40227" x="9861550" y="2263775"/>
          <p14:tracePt t="40237" x="9839325" y="2286000"/>
          <p14:tracePt t="40247" x="9793288" y="2286000"/>
          <p14:tracePt t="40256" x="9793288" y="2308225"/>
          <p14:tracePt t="40266" x="9771063" y="2330450"/>
          <p14:tracePt t="40285" x="9748838" y="2352675"/>
          <p14:tracePt t="40304" x="9726613" y="2398713"/>
          <p14:tracePt t="40323" x="9726613" y="2420938"/>
          <p14:tracePt t="40333" x="9726613" y="2465388"/>
          <p14:tracePt t="40342" x="9748838" y="2487613"/>
          <p14:tracePt t="40352" x="9771063" y="2532063"/>
          <p14:tracePt t="40361" x="9839325" y="2600325"/>
          <p14:tracePt t="40371" x="9928225" y="2667000"/>
          <p14:tracePt t="40381" x="10040938" y="2711450"/>
          <p14:tracePt t="40390" x="10107613" y="2755900"/>
          <p14:tracePt t="40400" x="10174288" y="2779713"/>
          <p14:tracePt t="40409" x="10220325" y="2801938"/>
          <p14:tracePt t="40428" x="10264775" y="2801938"/>
          <p14:tracePt t="40495" x="10264775" y="2779713"/>
          <p14:tracePt t="40505" x="10264775" y="2733675"/>
          <p14:tracePt t="40514" x="10264775" y="2667000"/>
          <p14:tracePt t="40524" x="10264775" y="2622550"/>
          <p14:tracePt t="40534" x="10242550" y="2554288"/>
          <p14:tracePt t="40543" x="10198100" y="2487613"/>
          <p14:tracePt t="40553" x="10152063" y="2443163"/>
          <p14:tracePt t="40562" x="10107613" y="2398713"/>
          <p14:tracePt t="40572" x="10085388" y="2374900"/>
          <p14:tracePt t="40581" x="10040938" y="2330450"/>
          <p14:tracePt t="40591" x="9994900" y="2308225"/>
          <p14:tracePt t="40601" x="9994900" y="2286000"/>
          <p14:tracePt t="40610" x="9950450" y="2286000"/>
          <p14:tracePt t="40620" x="9950450" y="2263775"/>
          <p14:tracePt t="40629" x="9928225" y="2263775"/>
          <p14:tracePt t="40639" x="9883775" y="2263775"/>
          <p14:tracePt t="40648" x="9861550" y="2263775"/>
          <p14:tracePt t="40658" x="9817100" y="2263775"/>
          <p14:tracePt t="40667" x="9771063" y="2263775"/>
          <p14:tracePt t="40677" x="9704388" y="2308225"/>
          <p14:tracePt t="40687" x="9682163" y="2352675"/>
          <p14:tracePt t="40697" x="9637713" y="2398713"/>
          <p14:tracePt t="40706" x="9569450" y="2465388"/>
          <p14:tracePt t="40716" x="9547225" y="2509838"/>
          <p14:tracePt t="40725" x="9502775" y="2554288"/>
          <p14:tracePt t="40734" x="9480550" y="2578100"/>
          <p14:tracePt t="40744" x="9458325" y="2622550"/>
          <p14:tracePt t="40754" x="9458325" y="2644775"/>
          <p14:tracePt t="40764" x="9458325" y="2667000"/>
          <p14:tracePt t="40773" x="9436100" y="2667000"/>
          <p14:tracePt t="40792" x="9412288" y="2667000"/>
          <p14:tracePt t="40801" x="9412288" y="2689225"/>
          <p14:tracePt t="41347" x="9390063" y="2689225"/>
          <p14:tracePt t="41356" x="9301163" y="2689225"/>
          <p14:tracePt t="41366" x="9232900" y="2689225"/>
          <p14:tracePt t="41375" x="9121775" y="2689225"/>
          <p14:tracePt t="41386" x="9009063" y="2689225"/>
          <p14:tracePt t="41395" x="8875713" y="2689225"/>
          <p14:tracePt t="41404" x="8740775" y="2689225"/>
          <p14:tracePt t="41414" x="8605838" y="2689225"/>
          <p14:tracePt t="41423" x="8470900" y="2689225"/>
          <p14:tracePt t="41433" x="8382000" y="2667000"/>
          <p14:tracePt t="41442" x="8293100" y="2667000"/>
          <p14:tracePt t="41452" x="8224838" y="2644775"/>
          <p14:tracePt t="41462" x="8158163" y="2644775"/>
          <p14:tracePt t="41471" x="8113713" y="2644775"/>
          <p14:tracePt t="41481" x="8045450" y="2644775"/>
          <p14:tracePt t="41490" x="7978775" y="2644775"/>
          <p14:tracePt t="41500" x="7934325" y="2644775"/>
          <p14:tracePt t="41509" x="7888288" y="2644775"/>
          <p14:tracePt t="41519" x="7866063" y="2644775"/>
          <p14:tracePt t="41528" x="7843838" y="2644775"/>
          <p14:tracePt t="41548" x="7821613" y="2667000"/>
          <p14:tracePt t="41557" x="7821613" y="2689225"/>
          <p14:tracePt t="41567" x="7821613" y="2711450"/>
          <p14:tracePt t="41576" x="7799388" y="2755900"/>
          <p14:tracePt t="41586" x="7799388" y="2779713"/>
          <p14:tracePt t="41605" x="7799388" y="2824163"/>
          <p14:tracePt t="41624" x="7799388" y="2846388"/>
          <p14:tracePt t="41643" x="7799388" y="2868613"/>
          <p14:tracePt t="41653" x="7843838" y="2868613"/>
          <p14:tracePt t="41663" x="7888288" y="2868613"/>
          <p14:tracePt t="41672" x="7934325" y="2868613"/>
          <p14:tracePt t="41682" x="7978775" y="2868613"/>
          <p14:tracePt t="41691" x="8001000" y="2868613"/>
          <p14:tracePt t="41701" x="8023225" y="2868613"/>
          <p14:tracePt t="41749" x="8001000" y="2846388"/>
          <p14:tracePt t="41758" x="7934325" y="2846388"/>
          <p14:tracePt t="41768" x="7866063" y="2846388"/>
          <p14:tracePt t="41777" x="7799388" y="2846388"/>
          <p14:tracePt t="41787" x="7754938" y="2868613"/>
          <p14:tracePt t="41798" x="7732713" y="2868613"/>
          <p14:tracePt t="41806" x="7708900" y="2890838"/>
          <p14:tracePt t="41882" x="7732713" y="2890838"/>
          <p14:tracePt t="41892" x="7754938" y="2890838"/>
          <p14:tracePt t="41902" x="7777163" y="2890838"/>
          <p14:tracePt t="41940" x="7799388" y="2890838"/>
          <p14:tracePt t="43940" x="7239000" y="3182938"/>
          <p14:tracePt t="43950" x="6477000" y="3563938"/>
          <p14:tracePt t="43960" x="5781675" y="3810000"/>
          <p14:tracePt t="43972" x="5199063" y="4102100"/>
          <p14:tracePt t="43978" x="4729163" y="4348163"/>
          <p14:tracePt t="43988" x="4348163" y="4527550"/>
          <p14:tracePt t="43997" x="4056063" y="4638675"/>
          <p14:tracePt t="44007" x="3832225" y="4751388"/>
          <p14:tracePt t="44017" x="3697288" y="4840288"/>
          <p14:tracePt t="44026" x="3563938" y="4930775"/>
          <p14:tracePt t="44036" x="3495675" y="4975225"/>
          <p14:tracePt t="44045" x="3429000" y="4975225"/>
          <p14:tracePt t="44054" x="3384550" y="5019675"/>
          <p14:tracePt t="44064" x="3340100" y="5041900"/>
          <p14:tracePt t="44074" x="3271838" y="5041900"/>
          <p14:tracePt t="44083" x="3249613" y="5065713"/>
          <p14:tracePt t="44093" x="3227388" y="5065713"/>
          <p14:tracePt t="44102" x="3205163" y="5087938"/>
          <p14:tracePt t="44112" x="3182938" y="5087938"/>
          <p14:tracePt t="44122" x="3160713" y="5087938"/>
          <p14:tracePt t="44131" x="3136900" y="5110163"/>
          <p14:tracePt t="44141" x="3114675" y="5132388"/>
          <p14:tracePt t="44150" x="3048000" y="5176838"/>
          <p14:tracePt t="44160" x="2935288" y="5245100"/>
          <p14:tracePt t="44169" x="2801938" y="5311775"/>
          <p14:tracePt t="44179" x="2622550" y="5378450"/>
          <p14:tracePt t="44189" x="2420938" y="5446713"/>
          <p14:tracePt t="44198" x="2197100" y="5513388"/>
          <p14:tracePt t="44208" x="1927225" y="5626100"/>
          <p14:tracePt t="44217" x="1501775" y="5737225"/>
          <p14:tracePt t="44227" x="1076325" y="5827713"/>
          <p14:tracePt t="44237" x="739775" y="5872163"/>
          <p14:tracePt t="44247" x="493713" y="5916613"/>
          <p14:tracePt t="44256" x="179388" y="6029325"/>
          <p14:tracePt t="46437" x="2106613" y="3810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Imagen 10">
            <a:extLst>
              <a:ext uri="{FF2B5EF4-FFF2-40B4-BE49-F238E27FC236}">
                <a16:creationId xmlns:a16="http://schemas.microsoft.com/office/drawing/2014/main" id="{FC5F1F23-EBD6-7241-88DF-3D9114F4DD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Subtítulo 2">
                <a:extLst>
                  <a:ext uri="{FF2B5EF4-FFF2-40B4-BE49-F238E27FC236}">
                    <a16:creationId xmlns:a16="http://schemas.microsoft.com/office/drawing/2014/main" id="{B314C1EA-D6E2-ED17-3161-BEE2C15BE1D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08688297"/>
                  </p:ext>
                </p:extLst>
              </p:nvPr>
            </p:nvGraphicFramePr>
            <p:xfrm>
              <a:off x="1004570" y="191030"/>
              <a:ext cx="8098535" cy="336055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</mc:Choice>
        <mc:Fallback xmlns="">
          <p:graphicFrame>
            <p:nvGraphicFramePr>
              <p:cNvPr id="18" name="Subtítulo 2">
                <a:extLst>
                  <a:ext uri="{FF2B5EF4-FFF2-40B4-BE49-F238E27FC236}">
                    <a16:creationId xmlns:a16="http://schemas.microsoft.com/office/drawing/2014/main" id="{B314C1EA-D6E2-ED17-3161-BEE2C15BE1D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08688297"/>
                  </p:ext>
                </p:extLst>
              </p:nvPr>
            </p:nvGraphicFramePr>
            <p:xfrm>
              <a:off x="1004570" y="191030"/>
              <a:ext cx="8098535" cy="336055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mc:Fallback>
      </mc:AlternateContent>
      <p:pic>
        <p:nvPicPr>
          <p:cNvPr id="19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E1E313C8-0B00-3773-2E95-10BF227B08C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"/>
          <a:stretch/>
        </p:blipFill>
        <p:spPr>
          <a:xfrm>
            <a:off x="2604924" y="3943759"/>
            <a:ext cx="3527429" cy="2057624"/>
          </a:xfrm>
          <a:prstGeom prst="rect">
            <a:avLst/>
          </a:prstGeom>
        </p:spPr>
      </p:pic>
      <p:pic>
        <p:nvPicPr>
          <p:cNvPr id="20" name="Imagen 19" descr="Amplificador Operacional 6 - No Inversor - YouTube">
            <a:extLst>
              <a:ext uri="{FF2B5EF4-FFF2-40B4-BE49-F238E27FC236}">
                <a16:creationId xmlns:a16="http://schemas.microsoft.com/office/drawing/2014/main" id="{52A2FBA5-2D95-208B-D554-6812378DB08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t="3084" r="15640" b="8364"/>
          <a:stretch/>
        </p:blipFill>
        <p:spPr bwMode="auto">
          <a:xfrm>
            <a:off x="6668023" y="4101683"/>
            <a:ext cx="2021007" cy="19524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0452688A-F3D4-D028-B270-29C0BFD24174}"/>
              </a:ext>
            </a:extLst>
          </p:cNvPr>
          <p:cNvSpPr txBox="1"/>
          <p:nvPr/>
        </p:nvSpPr>
        <p:spPr>
          <a:xfrm>
            <a:off x="6359903" y="6078575"/>
            <a:ext cx="2637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/>
              <a:t>Figura 7</a:t>
            </a:r>
            <a:r>
              <a:rPr lang="es-CO" sz="1400" dirty="0"/>
              <a:t>. A.O modo No inversor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CC57732-438D-9B1B-4BB1-B6B9FAAAEA4F}"/>
              </a:ext>
            </a:extLst>
          </p:cNvPr>
          <p:cNvSpPr txBox="1"/>
          <p:nvPr/>
        </p:nvSpPr>
        <p:spPr>
          <a:xfrm>
            <a:off x="2360618" y="6078575"/>
            <a:ext cx="3140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/>
              <a:t>Figura 6</a:t>
            </a:r>
            <a:r>
              <a:rPr lang="es-CO" sz="1400" dirty="0"/>
              <a:t>. Sensor de temperatura LM35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0D995E3-29EF-90B1-DD00-407ADE69C9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96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97"/>
    </mc:Choice>
    <mc:Fallback>
      <p:transition spd="slow" advTm="50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08" x="4729163" y="201613"/>
          <p14:tracePt t="4317" x="4908550" y="604838"/>
          <p14:tracePt t="4327" x="5041900" y="850900"/>
          <p14:tracePt t="4336" x="5176838" y="1054100"/>
          <p14:tracePt t="4346" x="5245100" y="1165225"/>
          <p14:tracePt t="4355" x="5311775" y="1277938"/>
          <p14:tracePt t="4365" x="5334000" y="1344613"/>
          <p14:tracePt t="4374" x="5378450" y="1389063"/>
          <p14:tracePt t="4614" x="5400675" y="1389063"/>
          <p14:tracePt t="4623" x="5446713" y="1389063"/>
          <p14:tracePt t="4633" x="5491163" y="1389063"/>
          <p14:tracePt t="4642" x="5557838" y="1389063"/>
          <p14:tracePt t="4652" x="5626100" y="1389063"/>
          <p14:tracePt t="4661" x="5692775" y="1389063"/>
          <p14:tracePt t="4671" x="5803900" y="1389063"/>
          <p14:tracePt t="4681" x="5894388" y="1389063"/>
          <p14:tracePt t="4690" x="6073775" y="1389063"/>
          <p14:tracePt t="4700" x="6297613" y="1389063"/>
          <p14:tracePt t="4709" x="6499225" y="1389063"/>
          <p14:tracePt t="4719" x="6723063" y="1389063"/>
          <p14:tracePt t="4729" x="6970713" y="1389063"/>
          <p14:tracePt t="4738" x="7172325" y="1389063"/>
          <p14:tracePt t="4748" x="7351713" y="1389063"/>
          <p14:tracePt t="4758" x="7531100" y="1389063"/>
          <p14:tracePt t="4767" x="7686675" y="1389063"/>
          <p14:tracePt t="4776" x="7821613" y="1389063"/>
          <p14:tracePt t="4786" x="7934325" y="1389063"/>
          <p14:tracePt t="4795" x="8001000" y="1389063"/>
          <p14:tracePt t="4805" x="8067675" y="1389063"/>
          <p14:tracePt t="4814" x="8089900" y="1389063"/>
          <p14:tracePt t="5044" x="8113713" y="1389063"/>
          <p14:tracePt t="5054" x="8135938" y="1389063"/>
          <p14:tracePt t="5063" x="8180388" y="1389063"/>
          <p14:tracePt t="5073" x="8247063" y="1389063"/>
          <p14:tracePt t="5082" x="8315325" y="1389063"/>
          <p14:tracePt t="5092" x="8382000" y="1389063"/>
          <p14:tracePt t="5102" x="8426450" y="1389063"/>
          <p14:tracePt t="5111" x="8494713" y="1389063"/>
          <p14:tracePt t="5121" x="8561388" y="1389063"/>
          <p14:tracePt t="5130" x="8628063" y="1389063"/>
          <p14:tracePt t="5141" x="8696325" y="1389063"/>
          <p14:tracePt t="5149" x="8763000" y="1411288"/>
          <p14:tracePt t="5159" x="8829675" y="1411288"/>
          <p14:tracePt t="5169" x="8897938" y="1435100"/>
          <p14:tracePt t="5178" x="8920163" y="1435100"/>
          <p14:tracePt t="5188" x="8964613" y="1457325"/>
          <p14:tracePt t="5197" x="8986838" y="1457325"/>
          <p14:tracePt t="5207" x="9009063" y="1457325"/>
          <p14:tracePt t="5216" x="9031288" y="1457325"/>
          <p14:tracePt t="5245" x="9055100" y="1457325"/>
          <p14:tracePt t="13488" x="9009063" y="1479550"/>
          <p14:tracePt t="13497" x="8875713" y="1524000"/>
          <p14:tracePt t="13507" x="8696325" y="1590675"/>
          <p14:tracePt t="13516" x="8426450" y="1658938"/>
          <p14:tracePt t="13526" x="8067675" y="1792288"/>
          <p14:tracePt t="13535" x="7642225" y="1927225"/>
          <p14:tracePt t="13545" x="7261225" y="2039938"/>
          <p14:tracePt t="13554" x="6723063" y="2173288"/>
          <p14:tracePt t="13564" x="6364288" y="2219325"/>
          <p14:tracePt t="13574" x="6096000" y="2286000"/>
          <p14:tracePt t="13583" x="5849938" y="2330450"/>
          <p14:tracePt t="13593" x="5580063" y="2352675"/>
          <p14:tracePt t="13602" x="5378450" y="2374900"/>
          <p14:tracePt t="13612" x="5221288" y="2398713"/>
          <p14:tracePt t="13621" x="5041900" y="2398713"/>
          <p14:tracePt t="13631" x="4930775" y="2398713"/>
          <p14:tracePt t="13641" x="4795838" y="2398713"/>
          <p14:tracePt t="13650" x="4684713" y="2398713"/>
          <p14:tracePt t="13660" x="4616450" y="2398713"/>
          <p14:tracePt t="13669" x="4549775" y="2398713"/>
          <p14:tracePt t="13679" x="4505325" y="2398713"/>
          <p14:tracePt t="13688" x="4414838" y="2374900"/>
          <p14:tracePt t="13698" x="4392613" y="2352675"/>
          <p14:tracePt t="13707" x="4348163" y="2330450"/>
          <p14:tracePt t="13717" x="4303713" y="2308225"/>
          <p14:tracePt t="13726" x="4279900" y="2263775"/>
          <p14:tracePt t="13738" x="4257675" y="2263775"/>
          <p14:tracePt t="13746" x="4213225" y="2219325"/>
          <p14:tracePt t="13755" x="4191000" y="2197100"/>
          <p14:tracePt t="14169" x="4168775" y="2197100"/>
          <p14:tracePt t="14197" x="4146550" y="2197100"/>
          <p14:tracePt t="14206" x="4124325" y="2197100"/>
          <p14:tracePt t="14216" x="4124325" y="2173288"/>
          <p14:tracePt t="14226" x="4102100" y="2173288"/>
          <p14:tracePt t="14245" x="4078288" y="2173288"/>
          <p14:tracePt t="14255" x="4078288" y="2151063"/>
          <p14:tracePt t="14303" x="4078288" y="2128838"/>
          <p14:tracePt t="14322" x="4056063" y="2128838"/>
          <p14:tracePt t="14580" x="4033838" y="2128838"/>
          <p14:tracePt t="14637" x="4033838" y="2151063"/>
          <p14:tracePt t="14647" x="4033838" y="2173288"/>
          <p14:tracePt t="14655" x="4011613" y="2219325"/>
          <p14:tracePt t="14666" x="4011613" y="2308225"/>
          <p14:tracePt t="14676" x="4011613" y="2465388"/>
          <p14:tracePt t="14686" x="4011613" y="2600325"/>
          <p14:tracePt t="14694" x="4011613" y="2711450"/>
          <p14:tracePt t="14706" x="4011613" y="2779713"/>
          <p14:tracePt t="14714" x="4011613" y="2868613"/>
          <p14:tracePt t="14723" x="4011613" y="2935288"/>
          <p14:tracePt t="14733" x="4011613" y="2981325"/>
          <p14:tracePt t="14743" x="4011613" y="3070225"/>
          <p14:tracePt t="14753" x="4011613" y="3160713"/>
          <p14:tracePt t="14762" x="4011613" y="3316288"/>
          <p14:tracePt t="14773" x="3989388" y="3451225"/>
          <p14:tracePt t="14780" x="3967163" y="3586163"/>
          <p14:tracePt t="14790" x="3944938" y="3675063"/>
          <p14:tracePt t="14799" x="3944938" y="3743325"/>
          <p14:tracePt t="15124" x="3944938" y="3765550"/>
          <p14:tracePt t="15133" x="3944938" y="3787775"/>
          <p14:tracePt t="15143" x="3944938" y="3810000"/>
          <p14:tracePt t="15153" x="3944938" y="3876675"/>
          <p14:tracePt t="15162" x="3898900" y="3967163"/>
          <p14:tracePt t="15171" x="3810000" y="4257675"/>
          <p14:tracePt t="15181" x="3697288" y="4459288"/>
          <p14:tracePt t="15191" x="3608388" y="4660900"/>
          <p14:tracePt t="15200" x="3563938" y="4795838"/>
          <p14:tracePt t="15210" x="3495675" y="4886325"/>
          <p14:tracePt t="15219" x="3473450" y="4997450"/>
          <p14:tracePt t="15229" x="3451225" y="5065713"/>
          <p14:tracePt t="15239" x="3451225" y="5110163"/>
          <p14:tracePt t="15248" x="3451225" y="5154613"/>
          <p14:tracePt t="15258" x="3451225" y="5199063"/>
          <p14:tracePt t="15267" x="3451225" y="5245100"/>
          <p14:tracePt t="15277" x="3451225" y="5267325"/>
          <p14:tracePt t="15287" x="3517900" y="5311775"/>
          <p14:tracePt t="15296" x="3675063" y="5311775"/>
          <p14:tracePt t="15306" x="3832225" y="5311775"/>
          <p14:tracePt t="15315" x="3967163" y="5267325"/>
          <p14:tracePt t="15324" x="4102100" y="5199063"/>
          <p14:tracePt t="15334" x="4257675" y="5087938"/>
          <p14:tracePt t="15344" x="4370388" y="4886325"/>
          <p14:tracePt t="15354" x="4527550" y="4684713"/>
          <p14:tracePt t="15363" x="4616450" y="4505325"/>
          <p14:tracePt t="15373" x="4660900" y="4392613"/>
          <p14:tracePt t="15382" x="4684713" y="4348163"/>
          <p14:tracePt t="15391" x="4684713" y="4303713"/>
          <p14:tracePt t="15401" x="4684713" y="4279900"/>
          <p14:tracePt t="15411" x="4638675" y="4235450"/>
          <p14:tracePt t="15421" x="4505325" y="4191000"/>
          <p14:tracePt t="15430" x="4303713" y="4191000"/>
          <p14:tracePt t="15440" x="4078288" y="4257675"/>
          <p14:tracePt t="15449" x="3854450" y="4414838"/>
          <p14:tracePt t="15458" x="3652838" y="4594225"/>
          <p14:tracePt t="15468" x="3517900" y="4751388"/>
          <p14:tracePt t="15477" x="3406775" y="4864100"/>
          <p14:tracePt t="15487" x="3340100" y="4975225"/>
          <p14:tracePt t="15504" x="3294063" y="5087938"/>
          <p14:tracePt t="15506" x="3294063" y="5176838"/>
          <p14:tracePt t="15516" x="3294063" y="5245100"/>
          <p14:tracePt t="15525" x="3294063" y="5289550"/>
          <p14:tracePt t="15535" x="3384550" y="5334000"/>
          <p14:tracePt t="15544" x="3541713" y="5378450"/>
          <p14:tracePt t="15554" x="3743325" y="5378450"/>
          <p14:tracePt t="15564" x="3898900" y="5378450"/>
          <p14:tracePt t="15574" x="4011613" y="5356225"/>
          <p14:tracePt t="15583" x="4146550" y="5289550"/>
          <p14:tracePt t="15592" x="4235450" y="5199063"/>
          <p14:tracePt t="15602" x="4325938" y="5110163"/>
          <p14:tracePt t="15611" x="4370388" y="5041900"/>
          <p14:tracePt t="15621" x="4437063" y="4908550"/>
          <p14:tracePt t="15631" x="4437063" y="4795838"/>
          <p14:tracePt t="15640" x="4437063" y="4660900"/>
          <p14:tracePt t="15650" x="4414838" y="4572000"/>
          <p14:tracePt t="15659" x="4303713" y="4483100"/>
          <p14:tracePt t="15669" x="4124325" y="4348163"/>
          <p14:tracePt t="15678" x="3854450" y="4235450"/>
          <p14:tracePt t="15688" x="3608388" y="4168775"/>
          <p14:tracePt t="15698" x="3384550" y="4102100"/>
          <p14:tracePt t="15707" x="3182938" y="4078288"/>
          <p14:tracePt t="15717" x="2981325" y="4033838"/>
          <p14:tracePt t="15726" x="2890838" y="3989388"/>
          <p14:tracePt t="15737" x="2755900" y="3989388"/>
          <p14:tracePt t="15745" x="2711450" y="3944938"/>
          <p14:tracePt t="15755" x="2667000" y="3922713"/>
          <p14:tracePt t="15765" x="2644775" y="3898900"/>
          <p14:tracePt t="15774" x="2622550" y="3876675"/>
          <p14:tracePt t="15784" x="2600325" y="3854450"/>
          <p14:tracePt t="15793" x="2600325" y="3810000"/>
          <p14:tracePt t="15804" x="2600325" y="3697288"/>
          <p14:tracePt t="15812" x="2600325" y="3541713"/>
          <p14:tracePt t="15822" x="2622550" y="3429000"/>
          <p14:tracePt t="15832" x="2667000" y="3340100"/>
          <p14:tracePt t="15841" x="2711450" y="3249613"/>
          <p14:tracePt t="15851" x="2801938" y="3205163"/>
          <p14:tracePt t="15860" x="2868613" y="3136900"/>
          <p14:tracePt t="15870" x="2913063" y="3092450"/>
          <p14:tracePt t="15879" x="3003550" y="3070225"/>
          <p14:tracePt t="15890" x="3025775" y="3048000"/>
          <p14:tracePt t="15898" x="3048000" y="3048000"/>
          <p14:tracePt t="15908" x="3092450" y="3048000"/>
          <p14:tracePt t="15937" x="3092450" y="3160713"/>
          <p14:tracePt t="15946" x="3092450" y="3384550"/>
          <p14:tracePt t="15956" x="3048000" y="3697288"/>
          <p14:tracePt t="15965" x="2868613" y="4392613"/>
          <p14:tracePt t="15976" x="2711450" y="4953000"/>
          <p14:tracePt t="15985" x="2622550" y="5221288"/>
          <p14:tracePt t="15994" x="2578100" y="5468938"/>
          <p14:tracePt t="16004" x="2532063" y="5626100"/>
          <p14:tracePt t="16013" x="2532063" y="5781675"/>
          <p14:tracePt t="16024" x="2532063" y="5894388"/>
          <p14:tracePt t="16032" x="2532063" y="5961063"/>
          <p14:tracePt t="16042" x="2532063" y="6029325"/>
          <p14:tracePt t="16052" x="2532063" y="6096000"/>
          <p14:tracePt t="16062" x="2644775" y="6162675"/>
          <p14:tracePt t="16071" x="2868613" y="6230938"/>
          <p14:tracePt t="16081" x="3092450" y="6253163"/>
          <p14:tracePt t="16090" x="3362325" y="6253163"/>
          <p14:tracePt t="16099" x="3608388" y="6230938"/>
          <p14:tracePt t="16109" x="3787775" y="6162675"/>
          <p14:tracePt t="16119" x="3967163" y="6073775"/>
          <p14:tracePt t="16128" x="4078288" y="5983288"/>
          <p14:tracePt t="16138" x="4102100" y="5961063"/>
          <p14:tracePt t="16148" x="4124325" y="5894388"/>
          <p14:tracePt t="16157" x="4146550" y="5872163"/>
          <p14:tracePt t="16167" x="4146550" y="5827713"/>
          <p14:tracePt t="16177" x="4146550" y="5781675"/>
          <p14:tracePt t="16187" x="4124325" y="5715000"/>
          <p14:tracePt t="16196" x="3967163" y="5626100"/>
          <p14:tracePt t="16205" x="3721100" y="5557838"/>
          <p14:tracePt t="16215" x="3406775" y="5535613"/>
          <p14:tracePt t="16224" x="3205163" y="5535613"/>
          <p14:tracePt t="16234" x="3025775" y="5535613"/>
          <p14:tracePt t="16243" x="2959100" y="5535613"/>
          <p14:tracePt t="16254" x="2913063" y="5535613"/>
          <p14:tracePt t="16263" x="2868613" y="5557838"/>
          <p14:tracePt t="16272" x="2868613" y="5580063"/>
          <p14:tracePt t="16282" x="2868613" y="5602288"/>
          <p14:tracePt t="16291" x="2868613" y="5626100"/>
          <p14:tracePt t="16301" x="2868613" y="5648325"/>
          <p14:tracePt t="16310" x="2890838" y="5715000"/>
          <p14:tracePt t="16320" x="3048000" y="5803900"/>
          <p14:tracePt t="16330" x="3294063" y="5894388"/>
          <p14:tracePt t="16339" x="3608388" y="5894388"/>
          <p14:tracePt t="16349" x="3854450" y="5894388"/>
          <p14:tracePt t="16358" x="4168775" y="5849938"/>
          <p14:tracePt t="16368" x="4437063" y="5737225"/>
          <p14:tracePt t="16378" x="4638675" y="5626100"/>
          <p14:tracePt t="16387" x="4795838" y="5513388"/>
          <p14:tracePt t="16397" x="4908550" y="5378450"/>
          <p14:tracePt t="16406" x="4975225" y="5289550"/>
          <p14:tracePt t="16416" x="4997450" y="5221288"/>
          <p14:tracePt t="16426" x="4997450" y="5154613"/>
          <p14:tracePt t="16434" x="4997450" y="5087938"/>
          <p14:tracePt t="16444" x="4975225" y="5065713"/>
          <p14:tracePt t="16454" x="4818063" y="4997450"/>
          <p14:tracePt t="16463" x="4483100" y="4997450"/>
          <p14:tracePt t="16473" x="4168775" y="5065713"/>
          <p14:tracePt t="16483" x="3854450" y="5221288"/>
          <p14:tracePt t="16492" x="3630613" y="5356225"/>
          <p14:tracePt t="16505" x="3451225" y="5468938"/>
          <p14:tracePt t="16511" x="3340100" y="5580063"/>
          <p14:tracePt t="16521" x="3294063" y="5692775"/>
          <p14:tracePt t="16530" x="3249613" y="5781675"/>
          <p14:tracePt t="16540" x="3205163" y="5894388"/>
          <p14:tracePt t="16550" x="3205163" y="5983288"/>
          <p14:tracePt t="16559" x="3205163" y="6051550"/>
          <p14:tracePt t="16570" x="3227388" y="6118225"/>
          <p14:tracePt t="16580" x="3340100" y="6184900"/>
          <p14:tracePt t="16590" x="3473450" y="6208713"/>
          <p14:tracePt t="16599" x="3630613" y="6208713"/>
          <p14:tracePt t="16608" x="3787775" y="6162675"/>
          <p14:tracePt t="16618" x="3944938" y="6073775"/>
          <p14:tracePt t="16627" x="4078288" y="5983288"/>
          <p14:tracePt t="16639" x="4191000" y="5894388"/>
          <p14:tracePt t="16646" x="4235450" y="5849938"/>
          <p14:tracePt t="16656" x="4257675" y="5803900"/>
          <p14:tracePt t="16666" x="4279900" y="5781675"/>
          <p14:tracePt t="16684" x="4279900" y="5737225"/>
          <p14:tracePt t="16694" x="4257675" y="5715000"/>
          <p14:tracePt t="16706" x="4168775" y="5670550"/>
          <p14:tracePt t="16713" x="4033838" y="5626100"/>
          <p14:tracePt t="16722" x="3876675" y="5580063"/>
          <p14:tracePt t="16733" x="3721100" y="5557838"/>
          <p14:tracePt t="16742" x="3630613" y="5535613"/>
          <p14:tracePt t="16753" x="3563938" y="5535613"/>
          <p14:tracePt t="16761" x="3541713" y="5535613"/>
          <p14:tracePt t="16773" x="3495675" y="5513388"/>
          <p14:tracePt t="16780" x="3473450" y="5491163"/>
          <p14:tracePt t="16800" x="3451225" y="5468938"/>
          <p14:tracePt t="16819" x="3429000" y="5422900"/>
          <p14:tracePt t="16828" x="3429000" y="5356225"/>
          <p14:tracePt t="16839" x="3406775" y="5289550"/>
          <p14:tracePt t="16847" x="3406775" y="5199063"/>
          <p14:tracePt t="16856" x="3406775" y="5110163"/>
          <p14:tracePt t="16867" x="3406775" y="5019675"/>
          <p14:tracePt t="16876" x="3406775" y="4930775"/>
          <p14:tracePt t="16886" x="3473450" y="4729163"/>
          <p14:tracePt t="16895" x="3517900" y="4549775"/>
          <p14:tracePt t="16906" x="3541713" y="4414838"/>
          <p14:tracePt t="16914" x="3563938" y="4303713"/>
          <p14:tracePt t="16923" x="3608388" y="4191000"/>
          <p14:tracePt t="16934" x="3608388" y="4146550"/>
          <p14:tracePt t="16943" x="3630613" y="4102100"/>
          <p14:tracePt t="16953" x="3652838" y="4056063"/>
          <p14:tracePt t="16962" x="3652838" y="4033838"/>
          <p14:tracePt t="16973" x="3652838" y="4011613"/>
          <p14:tracePt t="16992" x="3652838" y="3989388"/>
          <p14:tracePt t="17029" x="3630613" y="3989388"/>
          <p14:tracePt t="17038" x="3608388" y="3989388"/>
          <p14:tracePt t="17048" x="3563938" y="4033838"/>
          <p14:tracePt t="17058" x="3495675" y="4124325"/>
          <p14:tracePt t="17068" x="3406775" y="4257675"/>
          <p14:tracePt t="17077" x="3362325" y="4370388"/>
          <p14:tracePt t="17087" x="3340100" y="4414838"/>
          <p14:tracePt t="17096" x="3294063" y="4459288"/>
          <p14:tracePt t="17106" x="3294063" y="4505325"/>
          <p14:tracePt t="17116" x="3294063" y="4527550"/>
          <p14:tracePt t="17125" x="3271838" y="4549775"/>
          <p14:tracePt t="17134" x="3271838" y="4572000"/>
          <p14:tracePt t="17144" x="3249613" y="4594225"/>
          <p14:tracePt t="17231" x="3227388" y="4594225"/>
          <p14:tracePt t="17279" x="3205163" y="4594225"/>
          <p14:tracePt t="17289" x="3182938" y="4572000"/>
          <p14:tracePt t="17297" x="3182938" y="4527550"/>
          <p14:tracePt t="17307" x="3182938" y="4483100"/>
          <p14:tracePt t="17317" x="3160713" y="4437063"/>
          <p14:tracePt t="17326" x="3136900" y="4414838"/>
          <p14:tracePt t="17336" x="3136900" y="4348163"/>
          <p14:tracePt t="17344" x="3136900" y="4279900"/>
          <p14:tracePt t="17355" x="3136900" y="4213225"/>
          <p14:tracePt t="17363" x="3136900" y="4146550"/>
          <p14:tracePt t="17373" x="3136900" y="4078288"/>
          <p14:tracePt t="17383" x="3136900" y="4033838"/>
          <p14:tracePt t="17392" x="3136900" y="3967163"/>
          <p14:tracePt t="17402" x="3136900" y="3922713"/>
          <p14:tracePt t="17411" x="3136900" y="3876675"/>
          <p14:tracePt t="17422" x="3136900" y="3854450"/>
          <p14:tracePt t="17430" x="3136900" y="3810000"/>
          <p14:tracePt t="17450" x="3136900" y="3787775"/>
          <p14:tracePt t="17469" x="3136900" y="3765550"/>
          <p14:tracePt t="17516" x="3136900" y="3743325"/>
          <p14:tracePt t="17545" x="3136900" y="3721100"/>
          <p14:tracePt t="17929" x="3160713" y="3721100"/>
          <p14:tracePt t="17968" x="3182938" y="3721100"/>
          <p14:tracePt t="17987" x="3182938" y="3743325"/>
          <p14:tracePt t="18015" x="3205163" y="3765550"/>
          <p14:tracePt t="18045" x="3205163" y="3787775"/>
          <p14:tracePt t="18071" x="3227388" y="3810000"/>
          <p14:tracePt t="18081" x="3227388" y="3832225"/>
          <p14:tracePt t="18100" x="3227388" y="3854450"/>
          <p14:tracePt t="18129" x="3227388" y="3876675"/>
          <p14:tracePt t="18148" x="3249613" y="3898900"/>
          <p14:tracePt t="18157" x="3249613" y="3922713"/>
          <p14:tracePt t="18167" x="3249613" y="3967163"/>
          <p14:tracePt t="18177" x="3271838" y="3989388"/>
          <p14:tracePt t="18187" x="3271838" y="4033838"/>
          <p14:tracePt t="18196" x="3271838" y="4078288"/>
          <p14:tracePt t="18205" x="3271838" y="4124325"/>
          <p14:tracePt t="18215" x="3294063" y="4191000"/>
          <p14:tracePt t="18224" x="3294063" y="4213225"/>
          <p14:tracePt t="18234" x="3294063" y="4235450"/>
          <p14:tracePt t="18244" x="3294063" y="4257675"/>
          <p14:tracePt t="18255" x="3316288" y="4279900"/>
          <p14:tracePt t="18263" x="3316288" y="4303713"/>
          <p14:tracePt t="18272" x="3316288" y="4325938"/>
          <p14:tracePt t="18587" x="3316288" y="4348163"/>
          <p14:tracePt t="18597" x="3294063" y="4392613"/>
          <p14:tracePt t="18606" x="3227388" y="4483100"/>
          <p14:tracePt t="18616" x="3114675" y="4684713"/>
          <p14:tracePt t="18625" x="2981325" y="4930775"/>
          <p14:tracePt t="18635" x="2868613" y="5087938"/>
          <p14:tracePt t="18645" x="2779713" y="5245100"/>
          <p14:tracePt t="18654" x="2689225" y="5422900"/>
          <p14:tracePt t="18664" x="2600325" y="5602288"/>
          <p14:tracePt t="18674" x="2487613" y="5803900"/>
          <p14:tracePt t="18683" x="2420938" y="5938838"/>
          <p14:tracePt t="18692" x="2398713" y="6029325"/>
          <p14:tracePt t="18702" x="2374900" y="6118225"/>
          <p14:tracePt t="18712" x="2352675" y="6208713"/>
          <p14:tracePt t="18721" x="2330450" y="6253163"/>
          <p14:tracePt t="18731" x="2330450" y="6275388"/>
          <p14:tracePt t="18740" x="2330450" y="6297613"/>
          <p14:tracePt t="18750" x="2330450" y="6342063"/>
          <p14:tracePt t="18769" x="2330450" y="6364288"/>
          <p14:tracePt t="18789" x="2330450" y="6410325"/>
          <p14:tracePt t="18798" x="2374900" y="6410325"/>
          <p14:tracePt t="18807" x="2420938" y="6454775"/>
          <p14:tracePt t="18817" x="2465388" y="6454775"/>
          <p14:tracePt t="18826" x="2532063" y="6499225"/>
          <p14:tracePt t="18837" x="2622550" y="6521450"/>
          <p14:tracePt t="18846" x="2689225" y="6521450"/>
          <p14:tracePt t="18855" x="2779713" y="6543675"/>
          <p14:tracePt t="18865" x="2846388" y="6543675"/>
          <p14:tracePt t="18874" x="2913063" y="6543675"/>
          <p14:tracePt t="18884" x="2959100" y="6543675"/>
          <p14:tracePt t="18893" x="3003550" y="6543675"/>
          <p14:tracePt t="18904" x="3025775" y="6543675"/>
          <p14:tracePt t="18913" x="3070225" y="6543675"/>
          <p14:tracePt t="18923" x="3114675" y="6543675"/>
          <p14:tracePt t="18941" x="3136900" y="6543675"/>
          <p14:tracePt t="18970" x="3160713" y="6543675"/>
          <p14:tracePt t="19209" x="3205163" y="6454775"/>
          <p14:tracePt t="19219" x="3227388" y="6388100"/>
          <p14:tracePt t="19228" x="3294063" y="6230938"/>
          <p14:tracePt t="19238" x="3429000" y="6029325"/>
          <p14:tracePt t="19247" x="3541713" y="5759450"/>
          <p14:tracePt t="19257" x="3675063" y="5535613"/>
          <p14:tracePt t="19266" x="3765550" y="5356225"/>
          <p14:tracePt t="19276" x="3854450" y="5221288"/>
          <p14:tracePt t="19287" x="3922713" y="5132388"/>
          <p14:tracePt t="19295" x="3967163" y="5087938"/>
          <p14:tracePt t="19305" x="3989388" y="5041900"/>
          <p14:tracePt t="19314" x="4011613" y="5019675"/>
          <p14:tracePt t="19324" x="4033838" y="5019675"/>
          <p14:tracePt t="19334" x="4033838" y="4997450"/>
          <p14:tracePt t="19353" x="4033838" y="4975225"/>
          <p14:tracePt t="19372" x="4056063" y="4975225"/>
          <p14:tracePt t="19439" x="4078288" y="4975225"/>
          <p14:tracePt t="19496" x="4102100" y="4975225"/>
          <p14:tracePt t="19515" x="4124325" y="4975225"/>
          <p14:tracePt t="19525" x="4146550" y="4975225"/>
          <p14:tracePt t="19535" x="4191000" y="4975225"/>
          <p14:tracePt t="19544" x="4235450" y="4975225"/>
          <p14:tracePt t="19553" x="4279900" y="4975225"/>
          <p14:tracePt t="19563" x="4325938" y="4975225"/>
          <p14:tracePt t="19573" x="4414838" y="4975225"/>
          <p14:tracePt t="19582" x="4549775" y="4975225"/>
          <p14:tracePt t="19592" x="4729163" y="4975225"/>
          <p14:tracePt t="19601" x="4930775" y="4975225"/>
          <p14:tracePt t="19611" x="5110163" y="4975225"/>
          <p14:tracePt t="19620" x="5311775" y="4975225"/>
          <p14:tracePt t="19630" x="5468938" y="4975225"/>
          <p14:tracePt t="19640" x="5626100" y="4975225"/>
          <p14:tracePt t="19649" x="5715000" y="4997450"/>
          <p14:tracePt t="19659" x="5781675" y="4997450"/>
          <p14:tracePt t="19669" x="5827713" y="5019675"/>
          <p14:tracePt t="19678" x="5872163" y="5019675"/>
          <p14:tracePt t="19707" x="5894388" y="5019675"/>
          <p14:tracePt t="19735" x="5827713" y="5041900"/>
          <p14:tracePt t="19745" x="5580063" y="5087938"/>
          <p14:tracePt t="19755" x="5110163" y="5176838"/>
          <p14:tracePt t="19765" x="4594225" y="5245100"/>
          <p14:tracePt t="19774" x="4078288" y="5311775"/>
          <p14:tracePt t="19784" x="3810000" y="5378450"/>
          <p14:tracePt t="19793" x="3563938" y="5422900"/>
          <p14:tracePt t="19804" x="3406775" y="5468938"/>
          <p14:tracePt t="19813" x="3316288" y="5491163"/>
          <p14:tracePt t="19822" x="3271838" y="5491163"/>
          <p14:tracePt t="19831" x="3249613" y="5491163"/>
          <p14:tracePt t="19841" x="3227388" y="5491163"/>
          <p14:tracePt t="19879" x="3294063" y="5491163"/>
          <p14:tracePt t="19889" x="3406775" y="5491163"/>
          <p14:tracePt t="19898" x="3586163" y="5491163"/>
          <p14:tracePt t="19908" x="3743325" y="5468938"/>
          <p14:tracePt t="19918" x="3876675" y="5446713"/>
          <p14:tracePt t="19927" x="3967163" y="5422900"/>
          <p14:tracePt t="19937" x="4033838" y="5422900"/>
          <p14:tracePt t="19946" x="4078288" y="5422900"/>
          <p14:tracePt t="19956" x="4102100" y="5422900"/>
          <p14:tracePt t="19975" x="4124325" y="5422900"/>
          <p14:tracePt t="20004" x="4102100" y="5400675"/>
          <p14:tracePt t="20013" x="4033838" y="5400675"/>
          <p14:tracePt t="20023" x="3944938" y="5378450"/>
          <p14:tracePt t="20032" x="3876675" y="5356225"/>
          <p14:tracePt t="20042" x="3810000" y="5356225"/>
          <p14:tracePt t="20051" x="3765550" y="5334000"/>
          <p14:tracePt t="20061" x="3743325" y="5334000"/>
          <p14:tracePt t="20080" x="3721100" y="5334000"/>
          <p14:tracePt t="20147" x="3787775" y="5334000"/>
          <p14:tracePt t="20157" x="3876675" y="5311775"/>
          <p14:tracePt t="20166" x="3967163" y="5311775"/>
          <p14:tracePt t="20176" x="4033838" y="5311775"/>
          <p14:tracePt t="20186" x="4102100" y="5311775"/>
          <p14:tracePt t="20195" x="4146550" y="5289550"/>
          <p14:tracePt t="20214" x="4168775" y="5289550"/>
          <p14:tracePt t="20223" x="4191000" y="5289550"/>
          <p14:tracePt t="20272" x="4168775" y="5289550"/>
          <p14:tracePt t="20281" x="4146550" y="5289550"/>
          <p14:tracePt t="20291" x="4102100" y="5289550"/>
          <p14:tracePt t="20300" x="4078288" y="5289550"/>
          <p14:tracePt t="20329" x="4056063" y="5289550"/>
          <p14:tracePt t="20397" x="4078288" y="5289550"/>
          <p14:tracePt t="20407" x="4102100" y="5289550"/>
          <p14:tracePt t="20416" x="4146550" y="5289550"/>
          <p14:tracePt t="20435" x="4168775" y="5289550"/>
          <p14:tracePt t="20521" x="4146550" y="5289550"/>
          <p14:tracePt t="20531" x="4102100" y="5289550"/>
          <p14:tracePt t="20541" x="4078288" y="5289550"/>
          <p14:tracePt t="20560" x="4056063" y="5289550"/>
          <p14:tracePt t="20569" x="4033838" y="5289550"/>
          <p14:tracePt t="22367" x="4033838" y="5267325"/>
          <p14:tracePt t="22472" x="4033838" y="5245100"/>
          <p14:tracePt t="22481" x="4033838" y="5221288"/>
          <p14:tracePt t="22510" x="4033838" y="5199063"/>
          <p14:tracePt t="22539" x="4033838" y="5176838"/>
          <p14:tracePt t="22567" x="4033838" y="5154613"/>
          <p14:tracePt t="22577" x="4033838" y="5132388"/>
          <p14:tracePt t="22596" x="4033838" y="5110163"/>
          <p14:tracePt t="22615" x="4033838" y="5087938"/>
          <p14:tracePt t="22644" x="4033838" y="5065713"/>
          <p14:tracePt t="23153" x="4033838" y="5041900"/>
          <p14:tracePt t="23191" x="4033838" y="5019675"/>
          <p14:tracePt t="23211" x="4033838" y="4997450"/>
          <p14:tracePt t="23222" x="4033838" y="4975225"/>
          <p14:tracePt t="23229" x="4033838" y="4930775"/>
          <p14:tracePt t="23239" x="4078288" y="4840288"/>
          <p14:tracePt t="23249" x="4146550" y="4706938"/>
          <p14:tracePt t="23259" x="4213225" y="4594225"/>
          <p14:tracePt t="23268" x="4303713" y="4459288"/>
          <p14:tracePt t="23278" x="4414838" y="4348163"/>
          <p14:tracePt t="23290" x="4505325" y="4235450"/>
          <p14:tracePt t="23297" x="4638675" y="4146550"/>
          <p14:tracePt t="23307" x="4773613" y="4078288"/>
          <p14:tracePt t="23316" x="4908550" y="4011613"/>
          <p14:tracePt t="23326" x="5065713" y="3989388"/>
          <p14:tracePt t="23336" x="5245100" y="3989388"/>
          <p14:tracePt t="23344" x="5446713" y="3989388"/>
          <p14:tracePt t="23354" x="5670550" y="4011613"/>
          <p14:tracePt t="23363" x="5916613" y="4102100"/>
          <p14:tracePt t="23372" x="6162675" y="4191000"/>
          <p14:tracePt t="23382" x="6364288" y="4303713"/>
          <p14:tracePt t="23391" x="6543675" y="4459288"/>
          <p14:tracePt t="23401" x="6723063" y="4594225"/>
          <p14:tracePt t="23410" x="6858000" y="4684713"/>
          <p14:tracePt t="23421" x="6902450" y="4773613"/>
          <p14:tracePt t="23430" x="6970713" y="4818063"/>
          <p14:tracePt t="23439" x="7015163" y="4864100"/>
          <p14:tracePt t="23449" x="7059613" y="4997450"/>
          <p14:tracePt t="23677" x="7059613" y="5019675"/>
          <p14:tracePt t="23687" x="7059613" y="5041900"/>
          <p14:tracePt t="23697" x="7081838" y="5087938"/>
          <p14:tracePt t="23706" x="7194550" y="5199063"/>
          <p14:tracePt t="23716" x="7485063" y="5356225"/>
          <p14:tracePt t="23725" x="7799388" y="5491163"/>
          <p14:tracePt t="23735" x="8247063" y="5648325"/>
          <p14:tracePt t="23744" x="8674100" y="5737225"/>
          <p14:tracePt t="23754" x="8942388" y="5759450"/>
          <p14:tracePt t="23763" x="9144000" y="5781675"/>
          <p14:tracePt t="23773" x="9256713" y="5781675"/>
          <p14:tracePt t="23783" x="9367838" y="5781675"/>
          <p14:tracePt t="23792" x="9412288" y="5781675"/>
          <p14:tracePt t="23802" x="9436100" y="5781675"/>
          <p14:tracePt t="23811" x="9458325" y="5781675"/>
          <p14:tracePt t="23821" x="9458325" y="5737225"/>
          <p14:tracePt t="23830" x="9458325" y="5692775"/>
          <p14:tracePt t="23840" x="9436100" y="5580063"/>
          <p14:tracePt t="23850" x="9278938" y="5446713"/>
          <p14:tracePt t="23859" x="9031288" y="5199063"/>
          <p14:tracePt t="23869" x="8561388" y="4997450"/>
          <p14:tracePt t="23878" x="8202613" y="4886325"/>
          <p14:tracePt t="23888" x="7799388" y="4864100"/>
          <p14:tracePt t="23897" x="7507288" y="4864100"/>
          <p14:tracePt t="23907" x="7239000" y="4997450"/>
          <p14:tracePt t="23916" x="7059613" y="5199063"/>
          <p14:tracePt t="23926" x="6924675" y="5356225"/>
          <p14:tracePt t="23937" x="6813550" y="5557838"/>
          <p14:tracePt t="23945" x="6745288" y="5827713"/>
          <p14:tracePt t="23955" x="6745288" y="6096000"/>
          <p14:tracePt t="23964" x="6769100" y="6364288"/>
          <p14:tracePt t="23974" x="6858000" y="6543675"/>
          <p14:tracePt t="23983" x="6992938" y="6678613"/>
          <p14:tracePt t="23993" x="7172325" y="6791325"/>
          <p14:tracePt t="24041" x="8382000" y="6208713"/>
          <p14:tracePt t="24051" x="8674100" y="5781675"/>
          <p14:tracePt t="24060" x="8964613" y="5199063"/>
          <p14:tracePt t="24070" x="9077325" y="4886325"/>
          <p14:tracePt t="24079" x="9099550" y="4684713"/>
          <p14:tracePt t="24089" x="9099550" y="4549775"/>
          <p14:tracePt t="24098" x="9099550" y="4392613"/>
          <p14:tracePt t="24108" x="9077325" y="4325938"/>
          <p14:tracePt t="24117" x="8986838" y="4213225"/>
          <p14:tracePt t="24127" x="8763000" y="4078288"/>
          <p14:tracePt t="24137" x="8426450" y="4033838"/>
          <p14:tracePt t="24146" x="8001000" y="4033838"/>
          <p14:tracePt t="24156" x="7575550" y="4146550"/>
          <p14:tracePt t="24165" x="7104063" y="4414838"/>
          <p14:tracePt t="24175" x="6835775" y="4729163"/>
          <p14:tracePt t="24184" x="6656388" y="4997450"/>
          <p14:tracePt t="24194" x="6543675" y="5199063"/>
          <p14:tracePt t="24203" x="6454775" y="5400675"/>
          <p14:tracePt t="24213" x="6432550" y="5602288"/>
          <p14:tracePt t="24223" x="6432550" y="5759450"/>
          <p14:tracePt t="24232" x="6477000" y="5894388"/>
          <p14:tracePt t="24242" x="6589713" y="6007100"/>
          <p14:tracePt t="24252" x="6813550" y="6118225"/>
          <p14:tracePt t="24261" x="7081838" y="6162675"/>
          <p14:tracePt t="24271" x="7327900" y="6162675"/>
          <p14:tracePt t="24280" x="7531100" y="6140450"/>
          <p14:tracePt t="24290" x="7708900" y="6051550"/>
          <p14:tracePt t="24299" x="7866063" y="5961063"/>
          <p14:tracePt t="24309" x="7978775" y="5872163"/>
          <p14:tracePt t="24319" x="8045450" y="5803900"/>
          <p14:tracePt t="24328" x="8113713" y="5715000"/>
          <p14:tracePt t="24338" x="8158163" y="5648325"/>
          <p14:tracePt t="24347" x="8158163" y="5491163"/>
          <p14:tracePt t="24357" x="8158163" y="5378450"/>
          <p14:tracePt t="24366" x="8113713" y="5267325"/>
          <p14:tracePt t="24376" x="8001000" y="5176838"/>
          <p14:tracePt t="24386" x="7754938" y="5087938"/>
          <p14:tracePt t="24395" x="7418388" y="5087938"/>
          <p14:tracePt t="24405" x="7126288" y="5154613"/>
          <p14:tracePt t="24414" x="6835775" y="5289550"/>
          <p14:tracePt t="24424" x="6678613" y="5400675"/>
          <p14:tracePt t="24433" x="6589713" y="5468938"/>
          <p14:tracePt t="24443" x="6565900" y="5513388"/>
          <p14:tracePt t="24454" x="6521450" y="5557838"/>
          <p14:tracePt t="24462" x="6521450" y="5602288"/>
          <p14:tracePt t="24472" x="6521450" y="5670550"/>
          <p14:tracePt t="24481" x="6521450" y="5715000"/>
          <p14:tracePt t="24491" x="6589713" y="5759450"/>
          <p14:tracePt t="24500" x="6791325" y="5849938"/>
          <p14:tracePt t="24510" x="7037388" y="5872163"/>
          <p14:tracePt t="24520" x="7261225" y="5872163"/>
          <p14:tracePt t="24529" x="7485063" y="5827713"/>
          <p14:tracePt t="24539" x="7620000" y="5803900"/>
          <p14:tracePt t="24548" x="7732713" y="5737225"/>
          <p14:tracePt t="24558" x="7821613" y="5670550"/>
          <p14:tracePt t="24571" x="7843838" y="5648325"/>
          <p14:tracePt t="24577" x="7888288" y="5580063"/>
          <p14:tracePt t="24587" x="7912100" y="5513388"/>
          <p14:tracePt t="24596" x="7912100" y="5422900"/>
          <p14:tracePt t="24606" x="7912100" y="5356225"/>
          <p14:tracePt t="24615" x="7866063" y="5311775"/>
          <p14:tracePt t="24625" x="7686675" y="5221288"/>
          <p14:tracePt t="24634" x="7440613" y="5154613"/>
          <p14:tracePt t="24644" x="7194550" y="5154613"/>
          <p14:tracePt t="24654" x="7059613" y="5154613"/>
          <p14:tracePt t="24663" x="6970713" y="5154613"/>
          <p14:tracePt t="24673" x="6924675" y="5154613"/>
          <p14:tracePt t="24682" x="6902450" y="5176838"/>
          <p14:tracePt t="24692" x="6880225" y="5176838"/>
          <p14:tracePt t="24702" x="6880225" y="5199063"/>
          <p14:tracePt t="24720" x="6880225" y="5221288"/>
          <p14:tracePt t="24730" x="6924675" y="5245100"/>
          <p14:tracePt t="24740" x="7081838" y="5334000"/>
          <p14:tracePt t="24749" x="7216775" y="5334000"/>
          <p14:tracePt t="24759" x="7351713" y="5334000"/>
          <p14:tracePt t="24769" x="7462838" y="5334000"/>
          <p14:tracePt t="24778" x="7575550" y="5334000"/>
          <p14:tracePt t="24787" x="7686675" y="5267325"/>
          <p14:tracePt t="24797" x="7777163" y="5176838"/>
          <p14:tracePt t="24807" x="7821613" y="5132388"/>
          <p14:tracePt t="24816" x="7888288" y="5041900"/>
          <p14:tracePt t="24826" x="7888288" y="4997450"/>
          <p14:tracePt t="24837" x="7912100" y="4975225"/>
          <p14:tracePt t="24845" x="7912100" y="4930775"/>
          <p14:tracePt t="24864" x="7888288" y="4908550"/>
          <p14:tracePt t="24874" x="7777163" y="4886325"/>
          <p14:tracePt t="24883" x="7686675" y="4864100"/>
          <p14:tracePt t="24893" x="7575550" y="4864100"/>
          <p14:tracePt t="24904" x="7485063" y="4864100"/>
          <p14:tracePt t="24912" x="7440613" y="4864100"/>
          <p14:tracePt t="26663" x="7396163" y="4840288"/>
          <p14:tracePt t="26673" x="7373938" y="4795838"/>
          <p14:tracePt t="26682" x="7327900" y="4751388"/>
          <p14:tracePt t="26691" x="7216775" y="4638675"/>
          <p14:tracePt t="26701" x="7037388" y="4483100"/>
          <p14:tracePt t="26710" x="6880225" y="4303713"/>
          <p14:tracePt t="26720" x="6678613" y="4102100"/>
          <p14:tracePt t="26729" x="6499225" y="3922713"/>
          <p14:tracePt t="26740" x="6342063" y="3765550"/>
          <p14:tracePt t="26749" x="6162675" y="3586163"/>
          <p14:tracePt t="26758" x="5961063" y="3384550"/>
          <p14:tracePt t="26768" x="5781675" y="3249613"/>
          <p14:tracePt t="26777" x="5557838" y="3070225"/>
          <p14:tracePt t="26787" x="5334000" y="2890838"/>
          <p14:tracePt t="26797" x="5132388" y="2755900"/>
          <p14:tracePt t="26806" x="4930775" y="2578100"/>
          <p14:tracePt t="26816" x="4773613" y="2443163"/>
          <p14:tracePt t="26825" x="4638675" y="2330450"/>
          <p14:tracePt t="26835" x="4459288" y="2241550"/>
          <p14:tracePt t="26844" x="4370388" y="2173288"/>
          <p14:tracePt t="26854" x="4257675" y="2128838"/>
          <p14:tracePt t="26863" x="4191000" y="2084388"/>
          <p14:tracePt t="26873" x="4124325" y="2084388"/>
          <p14:tracePt t="26883" x="4078288" y="2062163"/>
          <p14:tracePt t="26892" x="4033838" y="2062163"/>
          <p14:tracePt t="26902" x="3967163" y="2062163"/>
          <p14:tracePt t="26911" x="3922713" y="2062163"/>
          <p14:tracePt t="26921" x="3898900" y="2062163"/>
          <p14:tracePt t="26930" x="3876675" y="2062163"/>
          <p14:tracePt t="27151" x="3854450" y="2062163"/>
          <p14:tracePt t="27160" x="3832225" y="2106613"/>
          <p14:tracePt t="27170" x="3787775" y="2128838"/>
          <p14:tracePt t="27179" x="3765550" y="2151063"/>
          <p14:tracePt t="27189" x="3721100" y="2173288"/>
          <p14:tracePt t="27198" x="3721100" y="2197100"/>
          <p14:tracePt t="27208" x="3697288" y="2197100"/>
          <p14:tracePt t="27218" x="3697288" y="2219325"/>
          <p14:tracePt t="27227" x="3697288" y="2241550"/>
          <p14:tracePt t="27285" x="3697288" y="2263775"/>
          <p14:tracePt t="27305" x="3697288" y="2286000"/>
          <p14:tracePt t="27315" x="3787775" y="2330450"/>
          <p14:tracePt t="27325" x="3898900" y="2330450"/>
          <p14:tracePt t="27335" x="3967163" y="2330450"/>
          <p14:tracePt t="27344" x="4056063" y="2352675"/>
          <p14:tracePt t="27356" x="4146550" y="2352675"/>
          <p14:tracePt t="27363" x="4213225" y="2352675"/>
          <p14:tracePt t="27371" x="4279900" y="2352675"/>
          <p14:tracePt t="27381" x="4348163" y="2352675"/>
          <p14:tracePt t="27391" x="4414838" y="2352675"/>
          <p14:tracePt t="27400" x="4437063" y="2352675"/>
          <p14:tracePt t="27410" x="4459288" y="2352675"/>
          <p14:tracePt t="27421" x="4483100" y="2352675"/>
          <p14:tracePt t="27467" x="4437063" y="2352675"/>
          <p14:tracePt t="27477" x="4348163" y="2352675"/>
          <p14:tracePt t="27487" x="4235450" y="2352675"/>
          <p14:tracePt t="27496" x="4168775" y="2352675"/>
          <p14:tracePt t="27505" x="4102100" y="2374900"/>
          <p14:tracePt t="27515" x="4033838" y="2398713"/>
          <p14:tracePt t="27524" x="4011613" y="2420938"/>
          <p14:tracePt t="27534" x="3989388" y="2420938"/>
          <p14:tracePt t="27563" x="3989388" y="2443163"/>
          <p14:tracePt t="27582" x="4056063" y="2443163"/>
          <p14:tracePt t="27591" x="4168775" y="2443163"/>
          <p14:tracePt t="27601" x="4303713" y="2443163"/>
          <p14:tracePt t="27611" x="4437063" y="2420938"/>
          <p14:tracePt t="27621" x="4483100" y="2398713"/>
          <p14:tracePt t="27630" x="4527550" y="2398713"/>
          <p14:tracePt t="27640" x="4527550" y="2374900"/>
          <p14:tracePt t="27649" x="4549775" y="2374900"/>
          <p14:tracePt t="27659" x="4572000" y="2374900"/>
          <p14:tracePt t="27697" x="4527550" y="2374900"/>
          <p14:tracePt t="27706" x="4459288" y="2398713"/>
          <p14:tracePt t="27716" x="4392613" y="2443163"/>
          <p14:tracePt t="27726" x="4348163" y="2443163"/>
          <p14:tracePt t="27745" x="4325938" y="2465388"/>
          <p14:tracePt t="27861" x="4325938" y="2443163"/>
          <p14:tracePt t="27928" x="4257675" y="2443163"/>
          <p14:tracePt t="27939" x="4235450" y="2443163"/>
          <p14:tracePt t="27956" x="4213225" y="2443163"/>
          <p14:tracePt t="28022" x="4257675" y="2443163"/>
          <p14:tracePt t="28032" x="4303713" y="2443163"/>
          <p14:tracePt t="28042" x="4325938" y="2443163"/>
          <p14:tracePt t="28051" x="4348163" y="2443163"/>
          <p14:tracePt t="28060" x="4370388" y="2443163"/>
          <p14:tracePt t="28108" x="4325938" y="2443163"/>
          <p14:tracePt t="28118" x="4257675" y="2443163"/>
          <p14:tracePt t="28127" x="4213225" y="2443163"/>
          <p14:tracePt t="28137" x="4191000" y="2443163"/>
          <p14:tracePt t="28147" x="4168775" y="2443163"/>
          <p14:tracePt t="28166" x="4146550" y="2443163"/>
          <p14:tracePt t="28233" x="4168775" y="2443163"/>
          <p14:tracePt t="28253" x="4191000" y="2443163"/>
          <p14:tracePt t="28262" x="4213225" y="2443163"/>
          <p14:tracePt t="28282" x="4213225" y="2420938"/>
          <p14:tracePt t="28302" x="4168775" y="2420938"/>
          <p14:tracePt t="28312" x="4102100" y="2398713"/>
          <p14:tracePt t="28321" x="4056063" y="2398713"/>
          <p14:tracePt t="28328" x="4011613" y="2398713"/>
          <p14:tracePt t="28337" x="3967163" y="2398713"/>
          <p14:tracePt t="28357" x="3944938" y="2398713"/>
          <p14:tracePt t="28424" x="4011613" y="2398713"/>
          <p14:tracePt t="28434" x="4056063" y="2398713"/>
          <p14:tracePt t="28444" x="4102100" y="2398713"/>
          <p14:tracePt t="28456" x="4124325" y="2398713"/>
          <p14:tracePt t="28464" x="4146550" y="2398713"/>
          <p14:tracePt t="28541" x="4124325" y="2398713"/>
          <p14:tracePt t="28559" x="4102100" y="2398713"/>
          <p14:tracePt t="30107" x="4078288" y="2398713"/>
          <p14:tracePt t="30117" x="4033838" y="2443163"/>
          <p14:tracePt t="30126" x="3967163" y="2554288"/>
          <p14:tracePt t="30136" x="3854450" y="2801938"/>
          <p14:tracePt t="30145" x="3787775" y="2959100"/>
          <p14:tracePt t="30155" x="3743325" y="3092450"/>
          <p14:tracePt t="30164" x="3697288" y="3227388"/>
          <p14:tracePt t="30174" x="3652838" y="3340100"/>
          <p14:tracePt t="30184" x="3630613" y="3495675"/>
          <p14:tracePt t="30193" x="3586163" y="3697288"/>
          <p14:tracePt t="30203" x="3563938" y="3967163"/>
          <p14:tracePt t="30212" x="3563938" y="4146550"/>
          <p14:tracePt t="30222" x="3563938" y="4257675"/>
          <p14:tracePt t="30231" x="3563938" y="4348163"/>
          <p14:tracePt t="30241" x="3563938" y="4414838"/>
          <p14:tracePt t="30251" x="3563938" y="4483100"/>
          <p14:tracePt t="30260" x="3563938" y="4527550"/>
          <p14:tracePt t="30270" x="3563938" y="4572000"/>
          <p14:tracePt t="30279" x="3563938" y="4594225"/>
          <p14:tracePt t="30289" x="3563938" y="4616450"/>
          <p14:tracePt t="30298" x="3608388" y="4660900"/>
          <p14:tracePt t="30308" x="3675063" y="4706938"/>
          <p14:tracePt t="30317" x="3810000" y="4773613"/>
          <p14:tracePt t="30327" x="3989388" y="4864100"/>
          <p14:tracePt t="30337" x="4168775" y="4997450"/>
          <p14:tracePt t="30346" x="4392613" y="5110163"/>
          <p14:tracePt t="30356" x="4572000" y="5199063"/>
          <p14:tracePt t="30365" x="4729163" y="5245100"/>
          <p14:tracePt t="30375" x="4886325" y="5289550"/>
          <p14:tracePt t="30385" x="5065713" y="5334000"/>
          <p14:tracePt t="30394" x="5199063" y="5356225"/>
          <p14:tracePt t="30404" x="5334000" y="5378450"/>
          <p14:tracePt t="30413" x="5400675" y="5400675"/>
          <p14:tracePt t="30423" x="5468938" y="5400675"/>
          <p14:tracePt t="30432" x="5491163" y="5422900"/>
          <p14:tracePt t="30442" x="5535613" y="5422900"/>
          <p14:tracePt t="30461" x="5557838" y="5422900"/>
          <p14:tracePt t="30509" x="5513388" y="5422900"/>
          <p14:tracePt t="30519" x="5422900" y="5422900"/>
          <p14:tracePt t="30528" x="5267325" y="5400675"/>
          <p14:tracePt t="30538" x="5110163" y="5378450"/>
          <p14:tracePt t="30547" x="4953000" y="5356225"/>
          <p14:tracePt t="30557" x="4773613" y="5356225"/>
          <p14:tracePt t="30566" x="4572000" y="5356225"/>
          <p14:tracePt t="30576" x="4392613" y="5378450"/>
          <p14:tracePt t="30586" x="4257675" y="5400675"/>
          <p14:tracePt t="30595" x="4191000" y="5422900"/>
          <p14:tracePt t="30605" x="4168775" y="5422900"/>
          <p14:tracePt t="30614" x="4124325" y="5446713"/>
          <p14:tracePt t="30633" x="4102100" y="5446713"/>
          <p14:tracePt t="30682" x="4146550" y="5446713"/>
          <p14:tracePt t="30691" x="4235450" y="5446713"/>
          <p14:tracePt t="30701" x="4392613" y="5422900"/>
          <p14:tracePt t="30710" x="4549775" y="5356225"/>
          <p14:tracePt t="30719" x="4684713" y="5267325"/>
          <p14:tracePt t="30729" x="4795838" y="5199063"/>
          <p14:tracePt t="30739" x="4864100" y="5110163"/>
          <p14:tracePt t="30748" x="4930775" y="5065713"/>
          <p14:tracePt t="30758" x="4953000" y="4997450"/>
          <p14:tracePt t="30768" x="4953000" y="4953000"/>
          <p14:tracePt t="30777" x="4953000" y="4930775"/>
          <p14:tracePt t="30787" x="4930775" y="4886325"/>
          <p14:tracePt t="30796" x="4773613" y="4840288"/>
          <p14:tracePt t="30806" x="4527550" y="4773613"/>
          <p14:tracePt t="30816" x="4213225" y="4773613"/>
          <p14:tracePt t="30825" x="3854450" y="4840288"/>
          <p14:tracePt t="30835" x="3541713" y="4953000"/>
          <p14:tracePt t="30844" x="3384550" y="5065713"/>
          <p14:tracePt t="30853" x="3249613" y="5154613"/>
          <p14:tracePt t="30863" x="3160713" y="5245100"/>
          <p14:tracePt t="30873" x="3136900" y="5289550"/>
          <p14:tracePt t="30883" x="3092450" y="5334000"/>
          <p14:tracePt t="30892" x="3070225" y="5356225"/>
          <p14:tracePt t="30902" x="3070225" y="5400675"/>
          <p14:tracePt t="30920" x="3092450" y="5400675"/>
          <p14:tracePt t="30930" x="3227388" y="5400675"/>
          <p14:tracePt t="30940" x="3384550" y="5400675"/>
          <p14:tracePt t="30950" x="3541713" y="5356225"/>
          <p14:tracePt t="30959" x="3652838" y="5289550"/>
          <p14:tracePt t="30970" x="3765550" y="5267325"/>
          <p14:tracePt t="30978" x="3810000" y="5199063"/>
          <p14:tracePt t="30997" x="3832225" y="5176838"/>
          <p14:tracePt t="31026" x="3832225" y="5154613"/>
          <p14:tracePt t="31036" x="3787775" y="5154613"/>
          <p14:tracePt t="31045" x="3630613" y="5154613"/>
          <p14:tracePt t="31055" x="3473450" y="5199063"/>
          <p14:tracePt t="31065" x="3340100" y="5289550"/>
          <p14:tracePt t="31074" x="3227388" y="5378450"/>
          <p14:tracePt t="31084" x="3182938" y="5446713"/>
          <p14:tracePt t="31093" x="3136900" y="5491163"/>
          <p14:tracePt t="31113" x="3114675" y="5513388"/>
          <p14:tracePt t="31161" x="3182938" y="5513388"/>
          <p14:tracePt t="31171" x="3249613" y="5513388"/>
          <p14:tracePt t="31180" x="3340100" y="5491163"/>
          <p14:tracePt t="31190" x="3362325" y="5446713"/>
          <p14:tracePt t="31200" x="3384550" y="5422900"/>
          <p14:tracePt t="31209" x="3406775" y="5422900"/>
          <p14:tracePt t="31362" x="3451225" y="5422900"/>
          <p14:tracePt t="31371" x="3473450" y="5378450"/>
          <p14:tracePt t="31381" x="3495675" y="5378450"/>
          <p14:tracePt t="31391" x="3563938" y="5334000"/>
          <p14:tracePt t="31400" x="3608388" y="5311775"/>
          <p14:tracePt t="31411" x="3630613" y="5289550"/>
          <p14:tracePt t="31418" x="3652838" y="5289550"/>
          <p14:tracePt t="31428" x="3675063" y="5267325"/>
          <p14:tracePt t="31443" x="3697288" y="5245100"/>
          <p14:tracePt t="37861" x="3697288" y="5221288"/>
          <p14:tracePt t="37871" x="3697288" y="5176838"/>
          <p14:tracePt t="37880" x="3697288" y="5132388"/>
          <p14:tracePt t="37890" x="3697288" y="5110163"/>
          <p14:tracePt t="37899" x="3675063" y="5065713"/>
          <p14:tracePt t="37909" x="3652838" y="4997450"/>
          <p14:tracePt t="37920" x="3652838" y="4953000"/>
          <p14:tracePt t="37928" x="3630613" y="4908550"/>
          <p14:tracePt t="37938" x="3630613" y="4864100"/>
          <p14:tracePt t="37947" x="3608388" y="4818063"/>
          <p14:tracePt t="37957" x="3586163" y="4751388"/>
          <p14:tracePt t="37966" x="3586163" y="4706938"/>
          <p14:tracePt t="37976" x="3586163" y="4638675"/>
          <p14:tracePt t="37986" x="3563938" y="4594225"/>
          <p14:tracePt t="37995" x="3563938" y="4549775"/>
          <p14:tracePt t="38005" x="3541713" y="4483100"/>
          <p14:tracePt t="38014" x="3541713" y="4437063"/>
          <p14:tracePt t="38024" x="3541713" y="4348163"/>
          <p14:tracePt t="38033" x="3517900" y="4235450"/>
          <p14:tracePt t="38043" x="3517900" y="4146550"/>
          <p14:tracePt t="38053" x="3495675" y="4078288"/>
          <p14:tracePt t="38062" x="3473450" y="4011613"/>
          <p14:tracePt t="38072" x="3473450" y="3944938"/>
          <p14:tracePt t="38081" x="3473450" y="3898900"/>
          <p14:tracePt t="38091" x="3451225" y="3854450"/>
          <p14:tracePt t="38100" x="3451225" y="3810000"/>
          <p14:tracePt t="38110" x="3451225" y="3765550"/>
          <p14:tracePt t="38120" x="3451225" y="3743325"/>
          <p14:tracePt t="38129" x="3429000" y="3721100"/>
          <p14:tracePt t="38139" x="3429000" y="3675063"/>
          <p14:tracePt t="38148" x="3406775" y="3652838"/>
          <p14:tracePt t="38158" x="3406775" y="3630613"/>
          <p14:tracePt t="38168" x="3406775" y="3608388"/>
          <p14:tracePt t="38177" x="3406775" y="3586163"/>
          <p14:tracePt t="38186" x="3406775" y="3563938"/>
          <p14:tracePt t="38196" x="3406775" y="3541713"/>
          <p14:tracePt t="38206" x="3384550" y="3517900"/>
          <p14:tracePt t="38215" x="3384550" y="3473450"/>
          <p14:tracePt t="38234" x="3384550" y="3451225"/>
          <p14:tracePt t="38244" x="3384550" y="3429000"/>
          <p14:tracePt t="38253" x="3384550" y="3406775"/>
          <p14:tracePt t="38273" x="3384550" y="3384550"/>
          <p14:tracePt t="38311" x="3384550" y="3362325"/>
          <p14:tracePt t="38340" x="3384550" y="3340100"/>
          <p14:tracePt t="38349" x="3384550" y="3316288"/>
          <p14:tracePt t="38359" x="3384550" y="3294063"/>
          <p14:tracePt t="38369" x="3384550" y="3271838"/>
          <p14:tracePt t="38378" x="3384550" y="3249613"/>
          <p14:tracePt t="38388" x="3406775" y="3205163"/>
          <p14:tracePt t="38397" x="3406775" y="3182938"/>
          <p14:tracePt t="38407" x="3451225" y="3136900"/>
          <p14:tracePt t="38417" x="3451225" y="3114675"/>
          <p14:tracePt t="38426" x="3473450" y="3092450"/>
          <p14:tracePt t="38436" x="3495675" y="3048000"/>
          <p14:tracePt t="38445" x="3495675" y="3025775"/>
          <p14:tracePt t="38455" x="3563938" y="2959100"/>
          <p14:tracePt t="38464" x="3608388" y="2913063"/>
          <p14:tracePt t="38474" x="3697288" y="2801938"/>
          <p14:tracePt t="38713" x="3721100" y="2801938"/>
          <p14:tracePt t="38732" x="3743325" y="2755900"/>
          <p14:tracePt t="38751" x="3787775" y="2733675"/>
          <p14:tracePt t="38761" x="3787775" y="2689225"/>
          <p14:tracePt t="38770" x="3810000" y="2689225"/>
          <p14:tracePt t="38780" x="3810000" y="2644775"/>
          <p14:tracePt t="38789" x="3854450" y="2622550"/>
          <p14:tracePt t="38799" x="3854450" y="2600325"/>
          <p14:tracePt t="38808" x="3876675" y="2600325"/>
          <p14:tracePt t="38818" x="3898900" y="2578100"/>
          <p14:tracePt t="38827" x="3898900" y="2554288"/>
          <p14:tracePt t="38837" x="3898900" y="2532063"/>
          <p14:tracePt t="38847" x="3922713" y="2532063"/>
          <p14:tracePt t="38856" x="3922713" y="2509838"/>
          <p14:tracePt t="38866" x="3922713" y="2487613"/>
          <p14:tracePt t="38875" x="3944938" y="2487613"/>
          <p14:tracePt t="38886" x="3944938" y="2443163"/>
          <p14:tracePt t="38904" x="3967163" y="2420938"/>
          <p14:tracePt t="38914" x="3967163" y="2374900"/>
          <p14:tracePt t="38923" x="3967163" y="2352675"/>
          <p14:tracePt t="38933" x="3967163" y="2330450"/>
          <p14:tracePt t="38952" x="3967163" y="2308225"/>
          <p14:tracePt t="38961" x="3967163" y="2286000"/>
          <p14:tracePt t="38972" x="3967163" y="2263775"/>
          <p14:tracePt t="38981" x="3967163" y="2241550"/>
          <p14:tracePt t="39000" x="3967163" y="2219325"/>
          <p14:tracePt t="39019" x="3967163" y="2197100"/>
          <p14:tracePt t="39028" x="3967163" y="2173288"/>
          <p14:tracePt t="39057" x="3967163" y="2151063"/>
          <p14:tracePt t="39086" x="3967163" y="2128838"/>
          <p14:tracePt t="39095" x="3944938" y="2128838"/>
          <p14:tracePt t="39115" x="3944938" y="2106613"/>
          <p14:tracePt t="39143" x="3922713" y="2084388"/>
          <p14:tracePt t="39191" x="3898900" y="2084388"/>
          <p14:tracePt t="39210" x="3898900" y="2062163"/>
          <p14:tracePt t="39229" x="3876675" y="2062163"/>
          <p14:tracePt t="39239" x="3854450" y="2062163"/>
          <p14:tracePt t="39268" x="3832225" y="2062163"/>
          <p14:tracePt t="39277" x="3810000" y="2062163"/>
          <p14:tracePt t="39296" x="3787775" y="2062163"/>
          <p14:tracePt t="39315" x="3765550" y="2062163"/>
          <p14:tracePt t="39344" x="3743325" y="2062163"/>
          <p14:tracePt t="40856" x="3765550" y="2062163"/>
          <p14:tracePt t="40865" x="3787775" y="2062163"/>
          <p14:tracePt t="40875" x="3787775" y="2039938"/>
          <p14:tracePt t="40885" x="3810000" y="2039938"/>
          <p14:tracePt t="40894" x="3832225" y="2039938"/>
          <p14:tracePt t="40923" x="3854450" y="2039938"/>
          <p14:tracePt t="40932" x="3876675" y="2039938"/>
          <p14:tracePt t="40971" x="3898900" y="2039938"/>
          <p14:tracePt t="41047" x="3922713" y="2039938"/>
          <p14:tracePt t="41402" x="3944938" y="2039938"/>
          <p14:tracePt t="41411" x="3967163" y="2062163"/>
          <p14:tracePt t="41420" x="3967163" y="2106613"/>
          <p14:tracePt t="41430" x="3989388" y="2173288"/>
          <p14:tracePt t="41441" x="3989388" y="2219325"/>
          <p14:tracePt t="41450" x="4011613" y="2263775"/>
          <p14:tracePt t="41460" x="4011613" y="2286000"/>
          <p14:tracePt t="41472" x="4033838" y="2330450"/>
          <p14:tracePt t="41479" x="4033838" y="2352675"/>
          <p14:tracePt t="41489" x="4033838" y="2374900"/>
          <p14:tracePt t="41499" x="4033838" y="2398713"/>
          <p14:tracePt t="41521" x="4033838" y="2420938"/>
          <p14:tracePt t="41527" x="4033838" y="2465388"/>
          <p14:tracePt t="41546" x="4033838" y="2487613"/>
          <p14:tracePt t="41556" x="4033838" y="2532063"/>
          <p14:tracePt t="41575" x="4033838" y="2554288"/>
          <p14:tracePt t="41585" x="4033838" y="2600325"/>
          <p14:tracePt t="41594" x="4033838" y="2622550"/>
          <p14:tracePt t="41605" x="4033838" y="2644775"/>
          <p14:tracePt t="41613" x="4033838" y="2689225"/>
          <p14:tracePt t="41632" x="4011613" y="2711450"/>
          <p14:tracePt t="41652" x="4011613" y="2733675"/>
          <p14:tracePt t="41661" x="4011613" y="2755900"/>
          <p14:tracePt t="41671" x="3989388" y="2755900"/>
          <p14:tracePt t="41680" x="3989388" y="2779713"/>
          <p14:tracePt t="41700" x="3989388" y="2801938"/>
          <p14:tracePt t="41709" x="3967163" y="2801938"/>
          <p14:tracePt t="41727" x="3944938" y="2824163"/>
          <p14:tracePt t="41746" x="3944938" y="2846388"/>
          <p14:tracePt t="41775" x="3922713" y="2846388"/>
          <p14:tracePt t="41814" x="3898900" y="2868613"/>
          <p14:tracePt t="41832" x="3876675" y="2868613"/>
          <p14:tracePt t="41852" x="3854450" y="2868613"/>
          <p14:tracePt t="41870" x="3832225" y="2868613"/>
          <p14:tracePt t="41909" x="3810000" y="2868613"/>
          <p14:tracePt t="41938" x="3787775" y="2846388"/>
          <p14:tracePt t="41947" x="3787775" y="2824163"/>
          <p14:tracePt t="41957" x="3765550" y="2824163"/>
          <p14:tracePt t="41975" x="3765550" y="2801938"/>
          <p14:tracePt t="41995" x="3765550" y="2779713"/>
          <p14:tracePt t="42005" x="3743325" y="2755900"/>
          <p14:tracePt t="42023" x="3743325" y="2733675"/>
          <p14:tracePt t="42052" x="3721100" y="2711450"/>
          <p14:tracePt t="42081" x="3721100" y="2689225"/>
          <p14:tracePt t="42102" x="3721100" y="2667000"/>
          <p14:tracePt t="42150" x="3721100" y="2644775"/>
          <p14:tracePt t="44128" x="3675063" y="2644775"/>
          <p14:tracePt t="44138" x="3608388" y="2644775"/>
          <p14:tracePt t="44147" x="3541713" y="2644775"/>
          <p14:tracePt t="44157" x="3451225" y="2622550"/>
          <p14:tracePt t="44166" x="3362325" y="2600325"/>
          <p14:tracePt t="44176" x="3227388" y="2578100"/>
          <p14:tracePt t="44186" x="3160713" y="2554288"/>
          <p14:tracePt t="44195" x="3070225" y="2532063"/>
          <p14:tracePt t="44205" x="3003550" y="2532063"/>
          <p14:tracePt t="44214" x="2935288" y="2532063"/>
          <p14:tracePt t="44224" x="2868613" y="2532063"/>
          <p14:tracePt t="44233" x="2824163" y="2532063"/>
          <p14:tracePt t="44243" x="2755900" y="2532063"/>
          <p14:tracePt t="44253" x="2711450" y="2532063"/>
          <p14:tracePt t="44262" x="2667000" y="2532063"/>
          <p14:tracePt t="44272" x="2600325" y="2532063"/>
          <p14:tracePt t="44281" x="2554288" y="2532063"/>
          <p14:tracePt t="44291" x="2532063" y="2532063"/>
          <p14:tracePt t="44300" x="2465388" y="2532063"/>
          <p14:tracePt t="44310" x="2443163" y="2532063"/>
          <p14:tracePt t="44329" x="2398713" y="2532063"/>
          <p14:tracePt t="44348" x="2374900" y="2532063"/>
          <p14:tracePt t="44367" x="2352675" y="2532063"/>
          <p14:tracePt t="44377" x="2330450" y="2532063"/>
          <p14:tracePt t="44396" x="2308225" y="2532063"/>
          <p14:tracePt t="44415" x="2308225" y="2554288"/>
          <p14:tracePt t="44444" x="2286000" y="2554288"/>
          <p14:tracePt t="44616" x="2286000" y="2578100"/>
          <p14:tracePt t="44645" x="2286000" y="2600325"/>
          <p14:tracePt t="44664" x="2286000" y="2622550"/>
          <p14:tracePt t="44674" x="2308225" y="2644775"/>
          <p14:tracePt t="44684" x="2420938" y="2733675"/>
          <p14:tracePt t="44693" x="2644775" y="2824163"/>
          <p14:tracePt t="44702" x="2890838" y="2959100"/>
          <p14:tracePt t="44712" x="3205163" y="3048000"/>
          <p14:tracePt t="44722" x="3517900" y="3136900"/>
          <p14:tracePt t="44731" x="3787775" y="3182938"/>
          <p14:tracePt t="44741" x="3989388" y="3227388"/>
          <p14:tracePt t="44751" x="4168775" y="3227388"/>
          <p14:tracePt t="44760" x="4348163" y="3227388"/>
          <p14:tracePt t="44769" x="4527550" y="3227388"/>
          <p14:tracePt t="44779" x="4684713" y="3227388"/>
          <p14:tracePt t="44789" x="4840288" y="3227388"/>
          <p14:tracePt t="44798" x="4930775" y="3227388"/>
          <p14:tracePt t="44808" x="5041900" y="3182938"/>
          <p14:tracePt t="44817" x="5087938" y="3182938"/>
          <p14:tracePt t="44827" x="5132388" y="3136900"/>
          <p14:tracePt t="44836" x="5176838" y="3114675"/>
          <p14:tracePt t="44855" x="5199063" y="3092450"/>
          <p14:tracePt t="44875" x="5221288" y="3048000"/>
          <p14:tracePt t="44884" x="5245100" y="3048000"/>
          <p14:tracePt t="44894" x="5267325" y="3003550"/>
          <p14:tracePt t="44903" x="5289550" y="3003550"/>
          <p14:tracePt t="44913" x="5289550" y="2981325"/>
          <p14:tracePt t="44990" x="5289550" y="2935288"/>
          <p14:tracePt t="44999" x="5267325" y="2868613"/>
          <p14:tracePt t="45009" x="5245100" y="2801938"/>
          <p14:tracePt t="45019" x="5176838" y="2733675"/>
          <p14:tracePt t="45028" x="5087938" y="2644775"/>
          <p14:tracePt t="45037" x="4975225" y="2532063"/>
          <p14:tracePt t="45047" x="4864100" y="2443163"/>
          <p14:tracePt t="45056" x="4729163" y="2308225"/>
          <p14:tracePt t="45066" x="4594225" y="2219325"/>
          <p14:tracePt t="45076" x="4437063" y="2128838"/>
          <p14:tracePt t="45086" x="4235450" y="2039938"/>
          <p14:tracePt t="45095" x="4056063" y="1949450"/>
          <p14:tracePt t="45104" x="3832225" y="1882775"/>
          <p14:tracePt t="45114" x="3652838" y="1816100"/>
          <p14:tracePt t="45124" x="3473450" y="1770063"/>
          <p14:tracePt t="45133" x="3249613" y="1747838"/>
          <p14:tracePt t="45143" x="3092450" y="1725613"/>
          <p14:tracePt t="45152" x="2935288" y="1703388"/>
          <p14:tracePt t="45162" x="2801938" y="1703388"/>
          <p14:tracePt t="45171" x="2667000" y="1703388"/>
          <p14:tracePt t="45181" x="2487613" y="1703388"/>
          <p14:tracePt t="45190" x="2374900" y="1703388"/>
          <p14:tracePt t="45200" x="2263775" y="1703388"/>
          <p14:tracePt t="45210" x="2151063" y="1725613"/>
          <p14:tracePt t="45219" x="2062163" y="1770063"/>
          <p14:tracePt t="45229" x="1993900" y="1816100"/>
          <p14:tracePt t="45238" x="1927225" y="1860550"/>
          <p14:tracePt t="45248" x="1838325" y="1927225"/>
          <p14:tracePt t="45258" x="1770063" y="1971675"/>
          <p14:tracePt t="45267" x="1703388" y="2039938"/>
          <p14:tracePt t="45277" x="1681163" y="2062163"/>
          <p14:tracePt t="45286" x="1658938" y="2106613"/>
          <p14:tracePt t="45296" x="1612900" y="2128838"/>
          <p14:tracePt t="45305" x="1590675" y="2151063"/>
          <p14:tracePt t="45315" x="1590675" y="2197100"/>
          <p14:tracePt t="45325" x="1568450" y="2219325"/>
          <p14:tracePt t="45334" x="1546225" y="2263775"/>
          <p14:tracePt t="45344" x="1546225" y="2308225"/>
          <p14:tracePt t="45353" x="1546225" y="2352675"/>
          <p14:tracePt t="45363" x="1546225" y="2398713"/>
          <p14:tracePt t="45372" x="1546225" y="2465388"/>
          <p14:tracePt t="45382" x="1546225" y="2532063"/>
          <p14:tracePt t="45391" x="1546225" y="2600325"/>
          <p14:tracePt t="45401" x="1546225" y="2644775"/>
          <p14:tracePt t="45411" x="1568450" y="2711450"/>
          <p14:tracePt t="45420" x="1612900" y="2801938"/>
          <p14:tracePt t="45430" x="1658938" y="2846388"/>
          <p14:tracePt t="45439" x="1703388" y="2890838"/>
          <p14:tracePt t="45449" x="1792288" y="2935288"/>
          <p14:tracePt t="45458" x="1838325" y="2981325"/>
          <p14:tracePt t="45469" x="1927225" y="3025775"/>
          <p14:tracePt t="45478" x="1993900" y="3048000"/>
          <p14:tracePt t="45487" x="2128838" y="3092450"/>
          <p14:tracePt t="45497" x="2241550" y="3092450"/>
          <p14:tracePt t="45506" x="2352675" y="3114675"/>
          <p14:tracePt t="45516" x="2487613" y="3136900"/>
          <p14:tracePt t="45525" x="2600325" y="3136900"/>
          <p14:tracePt t="45536" x="2733675" y="3160713"/>
          <p14:tracePt t="45544" x="2846388" y="3160713"/>
          <p14:tracePt t="45554" x="2981325" y="3160713"/>
          <p14:tracePt t="45564" x="3070225" y="3160713"/>
          <p14:tracePt t="45573" x="3136900" y="3160713"/>
          <p14:tracePt t="45583" x="3227388" y="3160713"/>
          <p14:tracePt t="45592" x="3316288" y="3160713"/>
          <p14:tracePt t="45602" x="3384550" y="3160713"/>
          <p14:tracePt t="45611" x="3429000" y="3136900"/>
          <p14:tracePt t="45621" x="3495675" y="3114675"/>
          <p14:tracePt t="45631" x="3563938" y="3092450"/>
          <p14:tracePt t="45640" x="3608388" y="3048000"/>
          <p14:tracePt t="45650" x="3652838" y="3025775"/>
          <p14:tracePt t="45659" x="3675063" y="2981325"/>
          <p14:tracePt t="45669" x="3721100" y="2959100"/>
          <p14:tracePt t="45678" x="3743325" y="2935288"/>
          <p14:tracePt t="45688" x="3810000" y="2890838"/>
          <p14:tracePt t="45698" x="3810000" y="2868613"/>
          <p14:tracePt t="45707" x="3832225" y="2846388"/>
          <p14:tracePt t="45717" x="3876675" y="2824163"/>
          <p14:tracePt t="45785" x="3876675" y="2801938"/>
          <p14:tracePt t="45795" x="3876675" y="2779713"/>
          <p14:tracePt t="45804" x="3876675" y="2733675"/>
          <p14:tracePt t="45815" x="3832225" y="2667000"/>
          <p14:tracePt t="45822" x="3697288" y="2578100"/>
          <p14:tracePt t="45832" x="3495675" y="2509838"/>
          <p14:tracePt t="45841" x="3227388" y="2443163"/>
          <p14:tracePt t="45851" x="2890838" y="2352675"/>
          <p14:tracePt t="45860" x="2487613" y="2330450"/>
          <p14:tracePt t="45869" x="2173288" y="2330450"/>
          <p14:tracePt t="45879" x="1816100" y="2330450"/>
          <p14:tracePt t="45889" x="1435100" y="2330450"/>
          <p14:tracePt t="45899" x="1143000" y="2352675"/>
          <p14:tracePt t="45908" x="828675" y="2420938"/>
          <p14:tracePt t="45918" x="560388" y="2465388"/>
          <p14:tracePt t="45927" x="381000" y="2532063"/>
          <p14:tracePt t="45936" x="246063" y="2600325"/>
          <p14:tracePt t="45946" x="179388" y="2644775"/>
          <p14:tracePt t="45956" x="112713" y="2644775"/>
          <p14:tracePt t="45965" x="112713" y="2689225"/>
          <p14:tracePt t="45975" x="88900" y="2689225"/>
          <p14:tracePt t="45986" x="88900" y="2711450"/>
          <p14:tracePt t="45994" x="66675" y="2711450"/>
          <p14:tracePt t="46004" x="66675" y="2755900"/>
          <p14:tracePt t="46014" x="66675" y="2801938"/>
          <p14:tracePt t="46023" x="88900" y="2846388"/>
          <p14:tracePt t="46032" x="223838" y="2935288"/>
          <p14:tracePt t="46042" x="447675" y="3003550"/>
          <p14:tracePt t="46053" x="762000" y="3114675"/>
          <p14:tracePt t="46061" x="1054100" y="3136900"/>
          <p14:tracePt t="46071" x="1344613" y="3160713"/>
          <p14:tracePt t="46080" x="1612900" y="3160713"/>
          <p14:tracePt t="46090" x="1927225" y="3160713"/>
          <p14:tracePt t="46100" x="2197100" y="3160713"/>
          <p14:tracePt t="46109" x="2465388" y="3092450"/>
          <p14:tracePt t="46120" x="2733675" y="3025775"/>
          <p14:tracePt t="46128" x="2913063" y="2959100"/>
          <p14:tracePt t="46138" x="3136900" y="2868613"/>
          <p14:tracePt t="46148" x="3294063" y="2801938"/>
          <p14:tracePt t="46157" x="3429000" y="2733675"/>
          <p14:tracePt t="46167" x="3563938" y="2667000"/>
          <p14:tracePt t="46176" x="3652838" y="2600325"/>
          <p14:tracePt t="46186" x="3697288" y="2578100"/>
          <p14:tracePt t="46195" x="3697288" y="2554288"/>
          <p14:tracePt t="46205" x="3743325" y="2554288"/>
          <p14:tracePt t="46214" x="3743325" y="2532063"/>
          <p14:tracePt t="46224" x="3743325" y="2509838"/>
          <p14:tracePt t="46233" x="3743325" y="2487613"/>
          <p14:tracePt t="46243" x="3743325" y="2465388"/>
          <p14:tracePt t="46253" x="3697288" y="2420938"/>
          <p14:tracePt t="46262" x="3495675" y="2352675"/>
          <p14:tracePt t="46272" x="3205163" y="2286000"/>
          <p14:tracePt t="46281" x="2935288" y="2263775"/>
          <p14:tracePt t="46291" x="2733675" y="2263775"/>
          <p14:tracePt t="46301" x="2578100" y="2263775"/>
          <p14:tracePt t="46310" x="2465388" y="2263775"/>
          <p14:tracePt t="46319" x="2330450" y="2263775"/>
          <p14:tracePt t="46329" x="2241550" y="2263775"/>
          <p14:tracePt t="46339" x="2173288" y="2263775"/>
          <p14:tracePt t="46348" x="2128838" y="2263775"/>
          <p14:tracePt t="46358" x="2106613" y="2263775"/>
          <p14:tracePt t="46368" x="2084388" y="2263775"/>
          <p14:tracePt t="46740" x="2128838" y="2263775"/>
          <p14:tracePt t="46749" x="2197100" y="2263775"/>
          <p14:tracePt t="46759" x="2263775" y="2263775"/>
          <p14:tracePt t="46769" x="2308225" y="2263775"/>
          <p14:tracePt t="46778" x="2374900" y="2263775"/>
          <p14:tracePt t="46802" x="2487613" y="2263775"/>
          <p14:tracePt t="46807" x="2554288" y="2263775"/>
          <p14:tracePt t="46816" x="2622550" y="2263775"/>
          <p14:tracePt t="46826" x="2711450" y="2263775"/>
          <p14:tracePt t="46836" x="2779713" y="2286000"/>
          <p14:tracePt t="46845" x="2913063" y="2308225"/>
          <p14:tracePt t="46855" x="3003550" y="2352675"/>
          <p14:tracePt t="46864" x="3136900" y="2374900"/>
          <p14:tracePt t="46874" x="3227388" y="2374900"/>
          <p14:tracePt t="46883" x="3316288" y="2398713"/>
          <p14:tracePt t="46893" x="3384550" y="2420938"/>
          <p14:tracePt t="46902" x="3451225" y="2443163"/>
          <p14:tracePt t="46912" x="3495675" y="2443163"/>
          <p14:tracePt t="46922" x="3541713" y="2465388"/>
          <p14:tracePt t="46931" x="3586163" y="2487613"/>
          <p14:tracePt t="46941" x="3630613" y="2509838"/>
          <p14:tracePt t="46950" x="3652838" y="2509838"/>
          <p14:tracePt t="46960" x="3675063" y="2509838"/>
          <p14:tracePt t="46979" x="3697288" y="2509838"/>
          <p14:tracePt t="47936" x="3697288" y="2554288"/>
          <p14:tracePt t="47945" x="3697288" y="2667000"/>
          <p14:tracePt t="47955" x="3697288" y="2755900"/>
          <p14:tracePt t="47964" x="3697288" y="2868613"/>
          <p14:tracePt t="47974" x="3721100" y="2959100"/>
          <p14:tracePt t="47984" x="3743325" y="3070225"/>
          <p14:tracePt t="47993" x="3787775" y="3249613"/>
          <p14:tracePt t="48003" x="3832225" y="3406775"/>
          <p14:tracePt t="48012" x="3876675" y="3563938"/>
          <p14:tracePt t="48022" x="3922713" y="3721100"/>
          <p14:tracePt t="48031" x="3944938" y="3832225"/>
          <p14:tracePt t="48041" x="3967163" y="3944938"/>
          <p14:tracePt t="48051" x="3989388" y="3989388"/>
          <p14:tracePt t="48060" x="4011613" y="4033838"/>
          <p14:tracePt t="48070" x="4011613" y="4102100"/>
          <p14:tracePt t="48079" x="4033838" y="4146550"/>
          <p14:tracePt t="48089" x="4033838" y="4191000"/>
          <p14:tracePt t="48098" x="4033838" y="4257675"/>
          <p14:tracePt t="48108" x="4056063" y="4348163"/>
          <p14:tracePt t="48118" x="4056063" y="4392613"/>
          <p14:tracePt t="48127" x="4078288" y="4483100"/>
          <p14:tracePt t="48137" x="4102100" y="4549775"/>
          <p14:tracePt t="48146" x="4124325" y="4638675"/>
          <p14:tracePt t="48156" x="4124325" y="4729163"/>
          <p14:tracePt t="48165" x="4124325" y="4795838"/>
          <p14:tracePt t="48175" x="4146550" y="4840288"/>
          <p14:tracePt t="48186" x="4168775" y="4886325"/>
          <p14:tracePt t="48194" x="4168775" y="4930775"/>
          <p14:tracePt t="48204" x="4168775" y="4953000"/>
          <p14:tracePt t="48213" x="4191000" y="4975225"/>
          <p14:tracePt t="48223" x="4213225" y="4997450"/>
          <p14:tracePt t="48232" x="4213225" y="5019675"/>
          <p14:tracePt t="48242" x="4235450" y="5065713"/>
          <p14:tracePt t="48261" x="4235450" y="5110163"/>
          <p14:tracePt t="48271" x="4257675" y="5132388"/>
          <p14:tracePt t="48280" x="4257675" y="5154613"/>
          <p14:tracePt t="48290" x="4279900" y="5176838"/>
          <p14:tracePt t="48299" x="4279900" y="5199063"/>
          <p14:tracePt t="48309" x="4303713" y="5245100"/>
          <p14:tracePt t="48319" x="4325938" y="5267325"/>
          <p14:tracePt t="48328" x="4325938" y="5289550"/>
          <p14:tracePt t="48338" x="4348163" y="5334000"/>
          <p14:tracePt t="48347" x="4370388" y="5378450"/>
          <p14:tracePt t="48366" x="4370388" y="5400675"/>
          <p14:tracePt t="48376" x="4370388" y="5422900"/>
          <p14:tracePt t="48510" x="4325938" y="5378450"/>
          <p14:tracePt t="48529" x="4279900" y="5356225"/>
          <p14:tracePt t="48539" x="4257675" y="5356225"/>
          <p14:tracePt t="48549" x="4235450" y="5311775"/>
          <p14:tracePt t="48558" x="4213225" y="5311775"/>
          <p14:tracePt t="48568" x="4191000" y="5311775"/>
          <p14:tracePt t="48577" x="4191000" y="5289550"/>
          <p14:tracePt t="48597" x="4168775" y="5289550"/>
          <p14:tracePt t="48616" x="4168775" y="5267325"/>
          <p14:tracePt t="48723" x="4213225" y="5245100"/>
          <p14:tracePt t="48732" x="4257675" y="5245100"/>
          <p14:tracePt t="48741" x="4303713" y="5245100"/>
          <p14:tracePt t="48752" x="4325938" y="5245100"/>
          <p14:tracePt t="48759" x="4348163" y="5245100"/>
          <p14:tracePt t="48770" x="4370388" y="5245100"/>
          <p14:tracePt t="48798" x="4392613" y="5245100"/>
          <p14:tracePt t="48942" x="4392613" y="5221288"/>
          <p14:tracePt t="49399" x="4392613" y="5176838"/>
          <p14:tracePt t="49409" x="4392613" y="5041900"/>
          <p14:tracePt t="49419" x="4483100" y="4392613"/>
          <p14:tracePt t="49428" x="4729163" y="3541713"/>
          <p14:tracePt t="49439" x="5041900" y="2398713"/>
          <p14:tracePt t="49447" x="5356225" y="94138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284" y="189908"/>
            <a:ext cx="6995228" cy="852426"/>
          </a:xfrm>
        </p:spPr>
        <p:txBody>
          <a:bodyPr anchor="ctr">
            <a:normAutofit/>
          </a:bodyPr>
          <a:lstStyle/>
          <a:p>
            <a:pPr algn="l"/>
            <a:r>
              <a:rPr lang="es-ES" sz="3200" b="1" dirty="0">
                <a:solidFill>
                  <a:srgbClr val="8CC63E"/>
                </a:solidFill>
                <a:latin typeface="Roboto Slab" pitchFamily="2" charset="0"/>
                <a:ea typeface="Roboto Slab" pitchFamily="2" charset="0"/>
              </a:rPr>
              <a:t>Circuito de comparación </a:t>
            </a:r>
            <a:endParaRPr lang="es-CO" sz="3200" b="1" dirty="0">
              <a:solidFill>
                <a:srgbClr val="8CC63E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7" name="Imagen 10">
            <a:extLst>
              <a:ext uri="{FF2B5EF4-FFF2-40B4-BE49-F238E27FC236}">
                <a16:creationId xmlns:a16="http://schemas.microsoft.com/office/drawing/2014/main" id="{14585A20-1104-A341-AACD-87AAE08CBC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pic>
        <p:nvPicPr>
          <p:cNvPr id="30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5F806F9-5418-618C-A48D-66E9748702B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61284" y="1284610"/>
            <a:ext cx="4781689" cy="49229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D130CD6-808B-A4B7-89D1-36FCBE18F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395" y="2250575"/>
            <a:ext cx="4781690" cy="2464469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F10DD543-429A-1CA2-2BDE-025B35FB103F}"/>
              </a:ext>
            </a:extLst>
          </p:cNvPr>
          <p:cNvSpPr txBox="1"/>
          <p:nvPr/>
        </p:nvSpPr>
        <p:spPr>
          <a:xfrm>
            <a:off x="1791783" y="6256910"/>
            <a:ext cx="3943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/>
              <a:t>Figura 8</a:t>
            </a:r>
            <a:r>
              <a:rPr lang="es-CO" sz="1400" dirty="0"/>
              <a:t>. Simulación circuito de comparación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767DDE8-F6BD-5D71-05E3-0519A3C7C2D1}"/>
              </a:ext>
            </a:extLst>
          </p:cNvPr>
          <p:cNvSpPr txBox="1"/>
          <p:nvPr/>
        </p:nvSpPr>
        <p:spPr>
          <a:xfrm>
            <a:off x="6940460" y="4782970"/>
            <a:ext cx="4585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/>
              <a:t>Tabla 2. </a:t>
            </a:r>
            <a:r>
              <a:rPr lang="es-CO" sz="1400" dirty="0"/>
              <a:t>Tabla de encendido de LED según temperatura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D4CC802-85C6-1EEA-122F-51A612E6AD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72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589"/>
    </mc:Choice>
    <mc:Fallback>
      <p:transition spd="slow" advTm="91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62" x="5132388" y="223838"/>
          <p14:tracePt t="4771" x="5087938" y="828675"/>
          <p14:tracePt t="4781" x="5065713" y="1411288"/>
          <p14:tracePt t="4790" x="5065713" y="1770063"/>
          <p14:tracePt t="4799" x="5041900" y="2017713"/>
          <p14:tracePt t="4809" x="5041900" y="2173288"/>
          <p14:tracePt t="4819" x="5041900" y="2241550"/>
          <p14:tracePt t="5131" x="4975225" y="2330450"/>
          <p14:tracePt t="5135" x="4818063" y="2197100"/>
          <p14:tracePt t="5144" x="4594225" y="2017713"/>
          <p14:tracePt t="5154" x="4348163" y="1838325"/>
          <p14:tracePt t="5163" x="4102100" y="1703388"/>
          <p14:tracePt t="5172" x="3854450" y="1636713"/>
          <p14:tracePt t="5183" x="3675063" y="1568450"/>
          <p14:tracePt t="5192" x="3495675" y="1546225"/>
          <p14:tracePt t="5201" x="3362325" y="1546225"/>
          <p14:tracePt t="5211" x="3227388" y="1546225"/>
          <p14:tracePt t="5220" x="3070225" y="1546225"/>
          <p14:tracePt t="5230" x="2959100" y="1568450"/>
          <p14:tracePt t="5240" x="2868613" y="1612900"/>
          <p14:tracePt t="5250" x="2801938" y="1636713"/>
          <p14:tracePt t="5259" x="2755900" y="1681163"/>
          <p14:tracePt t="5269" x="2711450" y="1703388"/>
          <p14:tracePt t="5278" x="2667000" y="1770063"/>
          <p14:tracePt t="5287" x="2554288" y="1949450"/>
          <p14:tracePt t="5297" x="2487613" y="2128838"/>
          <p14:tracePt t="5306" x="2420938" y="2286000"/>
          <p14:tracePt t="5316" x="2374900" y="2420938"/>
          <p14:tracePt t="5326" x="2330450" y="2554288"/>
          <p14:tracePt t="5336" x="2308225" y="2733675"/>
          <p14:tracePt t="5345" x="2263775" y="2935288"/>
          <p14:tracePt t="5354" x="2263775" y="3182938"/>
          <p14:tracePt t="5364" x="2263775" y="3429000"/>
          <p14:tracePt t="5373" x="2263775" y="3652838"/>
          <p14:tracePt t="5383" x="2263775" y="3876675"/>
          <p14:tracePt t="5392" x="2263775" y="4102100"/>
          <p14:tracePt t="5403" x="2263775" y="4392613"/>
          <p14:tracePt t="5412" x="2308225" y="4729163"/>
          <p14:tracePt t="5421" x="2330450" y="4930775"/>
          <p14:tracePt t="5431" x="2374900" y="5110163"/>
          <p14:tracePt t="5440" x="2420938" y="5245100"/>
          <p14:tracePt t="5450" x="2465388" y="5334000"/>
          <p14:tracePt t="5460" x="2532063" y="5400675"/>
          <p14:tracePt t="5469" x="2600325" y="5491163"/>
          <p14:tracePt t="5479" x="2779713" y="5626100"/>
          <p14:tracePt t="5488" x="2959100" y="5737225"/>
          <p14:tracePt t="5498" x="3205163" y="5849938"/>
          <p14:tracePt t="5507" x="3473450" y="5872163"/>
          <p14:tracePt t="5517" x="3787775" y="5872163"/>
          <p14:tracePt t="5526" x="4102100" y="5872163"/>
          <p14:tracePt t="5536" x="4505325" y="5803900"/>
          <p14:tracePt t="5546" x="4818063" y="5670550"/>
          <p14:tracePt t="5555" x="5041900" y="5557838"/>
          <p14:tracePt t="5565" x="5199063" y="5446713"/>
          <p14:tracePt t="5574" x="5378450" y="5245100"/>
          <p14:tracePt t="5584" x="5580063" y="4930775"/>
          <p14:tracePt t="5593" x="5692775" y="4660900"/>
          <p14:tracePt t="5603" x="5803900" y="4392613"/>
          <p14:tracePt t="5612" x="5827713" y="4124325"/>
          <p14:tracePt t="5622" x="5827713" y="3675063"/>
          <p14:tracePt t="5633" x="5737225" y="3136900"/>
          <p14:tracePt t="5641" x="5580063" y="2801938"/>
          <p14:tracePt t="5651" x="5334000" y="2487613"/>
          <p14:tracePt t="5660" x="5065713" y="2241550"/>
          <p14:tracePt t="5670" x="4684713" y="1949450"/>
          <p14:tracePt t="5679" x="4325938" y="1838325"/>
          <p14:tracePt t="5689" x="3898900" y="1747838"/>
          <p14:tracePt t="5700" x="3608388" y="1770063"/>
          <p14:tracePt t="5708" x="3316288" y="1860550"/>
          <p14:tracePt t="5718" x="3048000" y="1971675"/>
          <p14:tracePt t="5727" x="2801938" y="2173288"/>
          <p14:tracePt t="5737" x="2600325" y="2420938"/>
          <p14:tracePt t="5746" x="2286000" y="2846388"/>
          <p14:tracePt t="5756" x="2151063" y="3182938"/>
          <p14:tracePt t="5766" x="2017713" y="3429000"/>
          <p14:tracePt t="5775" x="1971675" y="3630613"/>
          <p14:tracePt t="5785" x="1927225" y="3898900"/>
          <p14:tracePt t="5794" x="1927225" y="4146550"/>
          <p14:tracePt t="5804" x="1927225" y="4348163"/>
          <p14:tracePt t="5813" x="1927225" y="4527550"/>
          <p14:tracePt t="5823" x="1949450" y="4660900"/>
          <p14:tracePt t="5833" x="2017713" y="4751388"/>
          <p14:tracePt t="5842" x="2084388" y="4818063"/>
          <p14:tracePt t="5852" x="2241550" y="4886325"/>
          <p14:tracePt t="5861" x="2443163" y="4953000"/>
          <p14:tracePt t="5871" x="2667000" y="4975225"/>
          <p14:tracePt t="5880" x="2935288" y="4975225"/>
          <p14:tracePt t="5890" x="3205163" y="4975225"/>
          <p14:tracePt t="5899" x="3451225" y="4930775"/>
          <p14:tracePt t="5909" x="3652838" y="4840288"/>
          <p14:tracePt t="5919" x="3787775" y="4729163"/>
          <p14:tracePt t="5928" x="3876675" y="4638675"/>
          <p14:tracePt t="5938" x="3967163" y="4549775"/>
          <p14:tracePt t="5948" x="4033838" y="4483100"/>
          <p14:tracePt t="5957" x="4078288" y="4370388"/>
          <p14:tracePt t="5966" x="4124325" y="4303713"/>
          <p14:tracePt t="5976" x="4124325" y="4191000"/>
          <p14:tracePt t="5986" x="4124325" y="4033838"/>
          <p14:tracePt t="5995" x="4056063" y="3832225"/>
          <p14:tracePt t="6005" x="3898900" y="3517900"/>
          <p14:tracePt t="6014" x="3721100" y="3294063"/>
          <p14:tracePt t="6024" x="3517900" y="3092450"/>
          <p14:tracePt t="6033" x="3316288" y="2890838"/>
          <p14:tracePt t="6043" x="3048000" y="2733675"/>
          <p14:tracePt t="6474" x="3003550" y="2755900"/>
          <p14:tracePt t="6483" x="2981325" y="2890838"/>
          <p14:tracePt t="6493" x="2913063" y="3070225"/>
          <p14:tracePt t="6502" x="2868613" y="3316288"/>
          <p14:tracePt t="6512" x="2801938" y="3495675"/>
          <p14:tracePt t="6521" x="2755900" y="3743325"/>
          <p14:tracePt t="6531" x="2689225" y="4078288"/>
          <p14:tracePt t="6541" x="2644775" y="4483100"/>
          <p14:tracePt t="6550" x="2578100" y="4751388"/>
          <p14:tracePt t="6560" x="2554288" y="4997450"/>
          <p14:tracePt t="6570" x="2509838" y="5176838"/>
          <p14:tracePt t="6579" x="2487613" y="5334000"/>
          <p14:tracePt t="6588" x="2465388" y="5468938"/>
          <p14:tracePt t="6598" x="2465388" y="5557838"/>
          <p14:tracePt t="6617" x="2443163" y="5648325"/>
          <p14:tracePt t="6617" x="2398713" y="5715000"/>
          <p14:tracePt t="6627" x="2374900" y="5759450"/>
          <p14:tracePt t="7019" x="2398713" y="5759450"/>
          <p14:tracePt t="7028" x="2420938" y="5759450"/>
          <p14:tracePt t="7038" x="2465388" y="5737225"/>
          <p14:tracePt t="7048" x="2487613" y="5737225"/>
          <p14:tracePt t="7057" x="2554288" y="5737225"/>
          <p14:tracePt t="7067" x="2578100" y="5715000"/>
          <p14:tracePt t="7076" x="2600325" y="5692775"/>
          <p14:tracePt t="7086" x="2644775" y="5692775"/>
          <p14:tracePt t="7095" x="2667000" y="5692775"/>
          <p14:tracePt t="7105" x="2689225" y="5670550"/>
          <p14:tracePt t="7115" x="2733675" y="5670550"/>
          <p14:tracePt t="7124" x="2755900" y="5648325"/>
          <p14:tracePt t="7143" x="2779713" y="5648325"/>
          <p14:tracePt t="7153" x="2801938" y="5648325"/>
          <p14:tracePt t="7162" x="2824163" y="5648325"/>
          <p14:tracePt t="7182" x="2846388" y="5648325"/>
          <p14:tracePt t="7191" x="2846388" y="5626100"/>
          <p14:tracePt t="7200" x="2868613" y="5626100"/>
          <p14:tracePt t="7210" x="2890838" y="5626100"/>
          <p14:tracePt t="7229" x="2913063" y="5626100"/>
          <p14:tracePt t="7258" x="2913063" y="5602288"/>
          <p14:tracePt t="7268" x="2935288" y="5602288"/>
          <p14:tracePt t="7296" x="2935288" y="5580063"/>
          <p14:tracePt t="7306" x="2959100" y="5580063"/>
          <p14:tracePt t="7641" x="2959100" y="5557838"/>
          <p14:tracePt t="7660" x="2935288" y="5535613"/>
          <p14:tracePt t="7669" x="2890838" y="5513388"/>
          <p14:tracePt t="7679" x="2846388" y="5491163"/>
          <p14:tracePt t="7688" x="2824163" y="5468938"/>
          <p14:tracePt t="7699" x="2779713" y="5422900"/>
          <p14:tracePt t="7708" x="2755900" y="5400675"/>
          <p14:tracePt t="7717" x="2733675" y="5334000"/>
          <p14:tracePt t="7727" x="2711450" y="5289550"/>
          <p14:tracePt t="7736" x="2689225" y="5176838"/>
          <p14:tracePt t="7746" x="2667000" y="5041900"/>
          <p14:tracePt t="7755" x="2667000" y="4930775"/>
          <p14:tracePt t="7766" x="2667000" y="4840288"/>
          <p14:tracePt t="7775" x="2667000" y="4773613"/>
          <p14:tracePt t="7784" x="2667000" y="4729163"/>
          <p14:tracePt t="7794" x="2667000" y="4660900"/>
          <p14:tracePt t="7803" x="2689225" y="4616450"/>
          <p14:tracePt t="7813" x="2711450" y="4594225"/>
          <p14:tracePt t="7822" x="2711450" y="4572000"/>
          <p14:tracePt t="7833" x="2733675" y="4549775"/>
          <p14:tracePt t="7842" x="2755900" y="4527550"/>
          <p14:tracePt t="7852" x="2779713" y="4483100"/>
          <p14:tracePt t="7861" x="2801938" y="4459288"/>
          <p14:tracePt t="7870" x="2868613" y="4414838"/>
          <p14:tracePt t="7880" x="2890838" y="4414838"/>
          <p14:tracePt t="7889" x="2913063" y="4392613"/>
          <p14:tracePt t="7900" x="2935288" y="4370388"/>
          <p14:tracePt t="7909" x="2959100" y="4348163"/>
          <p14:tracePt t="7919" x="3003550" y="4348163"/>
          <p14:tracePt t="7928" x="3003550" y="4325938"/>
          <p14:tracePt t="7937" x="3025775" y="4325938"/>
          <p14:tracePt t="7956" x="3048000" y="4325938"/>
          <p14:tracePt t="7975" x="3070225" y="4303713"/>
          <p14:tracePt t="7995" x="3092450" y="4303713"/>
          <p14:tracePt t="8023" x="3114675" y="4303713"/>
          <p14:tracePt t="8062" x="3136900" y="4303713"/>
          <p14:tracePt t="8329" x="3114675" y="4303713"/>
          <p14:tracePt t="8339" x="3092450" y="4303713"/>
          <p14:tracePt t="8349" x="3048000" y="4279900"/>
          <p14:tracePt t="8358" x="3003550" y="4279900"/>
          <p14:tracePt t="8368" x="2935288" y="4257675"/>
          <p14:tracePt t="8377" x="2890838" y="4235450"/>
          <p14:tracePt t="8387" x="2868613" y="4213225"/>
          <p14:tracePt t="8396" x="2824163" y="4191000"/>
          <p14:tracePt t="8416" x="2801938" y="4168775"/>
          <p14:tracePt t="8425" x="2801938" y="4146550"/>
          <p14:tracePt t="8435" x="2779713" y="4102100"/>
          <p14:tracePt t="8444" x="2755900" y="4102100"/>
          <p14:tracePt t="8454" x="2755900" y="4056063"/>
          <p14:tracePt t="8463" x="2755900" y="4011613"/>
          <p14:tracePt t="8473" x="2755900" y="3967163"/>
          <p14:tracePt t="8483" x="2755900" y="3944938"/>
          <p14:tracePt t="8492" x="2755900" y="3898900"/>
          <p14:tracePt t="8502" x="2755900" y="3876675"/>
          <p14:tracePt t="8511" x="2755900" y="3854450"/>
          <p14:tracePt t="8521" x="2779713" y="3832225"/>
          <p14:tracePt t="8530" x="2779713" y="3787775"/>
          <p14:tracePt t="8541" x="2801938" y="3787775"/>
          <p14:tracePt t="8550" x="2801938" y="3765550"/>
          <p14:tracePt t="8559" x="2824163" y="3765550"/>
          <p14:tracePt t="8569" x="2824163" y="3743325"/>
          <p14:tracePt t="8578" x="2846388" y="3743325"/>
          <p14:tracePt t="8588" x="2868613" y="3721100"/>
          <p14:tracePt t="8607" x="2890838" y="3697288"/>
          <p14:tracePt t="8626" x="2935288" y="3697288"/>
          <p14:tracePt t="8636" x="2935288" y="3675063"/>
          <p14:tracePt t="8655" x="2959100" y="3675063"/>
          <p14:tracePt t="8674" x="2981325" y="3675063"/>
          <p14:tracePt t="8684" x="2981325" y="3652838"/>
          <p14:tracePt t="8693" x="3003550" y="3652838"/>
          <p14:tracePt t="8703" x="3025775" y="3652838"/>
          <p14:tracePt t="8722" x="3048000" y="3652838"/>
          <p14:tracePt t="8741" x="3070225" y="3630613"/>
          <p14:tracePt t="8789" x="3092450" y="3630613"/>
          <p14:tracePt t="9126" x="3092450" y="3608388"/>
          <p14:tracePt t="9134" x="3092450" y="3586163"/>
          <p14:tracePt t="9145" x="3070225" y="3586163"/>
          <p14:tracePt t="9154" x="3070225" y="3563938"/>
          <p14:tracePt t="9165" x="3025775" y="3541713"/>
          <p14:tracePt t="9174" x="3025775" y="3517900"/>
          <p14:tracePt t="9186" x="2981325" y="3473450"/>
          <p14:tracePt t="9192" x="2959100" y="3451225"/>
          <p14:tracePt t="9203" x="2935288" y="3406775"/>
          <p14:tracePt t="9212" x="2913063" y="3384550"/>
          <p14:tracePt t="9222" x="2913063" y="3362325"/>
          <p14:tracePt t="9231" x="2890838" y="3316288"/>
          <p14:tracePt t="9239" x="2868613" y="3294063"/>
          <p14:tracePt t="9250" x="2868613" y="3271838"/>
          <p14:tracePt t="9258" x="2868613" y="3227388"/>
          <p14:tracePt t="9267" x="2868613" y="3205163"/>
          <p14:tracePt t="9277" x="2868613" y="3182938"/>
          <p14:tracePt t="9287" x="2868613" y="3136900"/>
          <p14:tracePt t="9297" x="2868613" y="3114675"/>
          <p14:tracePt t="9306" x="2868613" y="3092450"/>
          <p14:tracePt t="9317" x="2868613" y="3070225"/>
          <p14:tracePt t="9325" x="2868613" y="3048000"/>
          <p14:tracePt t="9335" x="2868613" y="3025775"/>
          <p14:tracePt t="9344" x="2868613" y="2981325"/>
          <p14:tracePt t="9354" x="2868613" y="2959100"/>
          <p14:tracePt t="9363" x="2868613" y="2935288"/>
          <p14:tracePt t="9373" x="2868613" y="2913063"/>
          <p14:tracePt t="9383" x="2868613" y="2890838"/>
          <p14:tracePt t="9392" x="2868613" y="2868613"/>
          <p14:tracePt t="9402" x="2868613" y="2846388"/>
          <p14:tracePt t="9411" x="2890838" y="2824163"/>
          <p14:tracePt t="9422" x="2913063" y="2801938"/>
          <p14:tracePt t="9440" x="2935288" y="2779713"/>
          <p14:tracePt t="9450" x="2935288" y="2755900"/>
          <p14:tracePt t="9468" x="2959100" y="2733675"/>
          <p14:tracePt t="9478" x="2981325" y="2733675"/>
          <p14:tracePt t="9488" x="2981325" y="2711450"/>
          <p14:tracePt t="9526" x="3003550" y="2711450"/>
          <p14:tracePt t="9536" x="3003550" y="2689225"/>
          <p14:tracePt t="9565" x="3025775" y="2689225"/>
          <p14:tracePt t="9574" x="3025775" y="2667000"/>
          <p14:tracePt t="9593" x="3025775" y="2644775"/>
          <p14:tracePt t="9602" x="3048000" y="2644775"/>
          <p14:tracePt t="9631" x="3070225" y="2622550"/>
          <p14:tracePt t="9650" x="3092450" y="2622550"/>
          <p14:tracePt t="9660" x="3092450" y="2600325"/>
          <p14:tracePt t="9679" x="3114675" y="2600325"/>
          <p14:tracePt t="9700" x="3136900" y="2600325"/>
          <p14:tracePt t="9709" x="3136900" y="2578100"/>
          <p14:tracePt t="9718" x="3160713" y="2578100"/>
          <p14:tracePt t="9748" x="3160713" y="2554288"/>
          <p14:tracePt t="9757" x="3182938" y="2554288"/>
          <p14:tracePt t="9872" x="3205163" y="2554288"/>
          <p14:tracePt t="12146" x="3160713" y="2578100"/>
          <p14:tracePt t="12156" x="3136900" y="2600325"/>
          <p14:tracePt t="12166" x="3092450" y="2622550"/>
          <p14:tracePt t="12175" x="3025775" y="2644775"/>
          <p14:tracePt t="12185" x="2981325" y="2644775"/>
          <p14:tracePt t="12194" x="2935288" y="2644775"/>
          <p14:tracePt t="12204" x="2890838" y="2667000"/>
          <p14:tracePt t="12213" x="2824163" y="2667000"/>
          <p14:tracePt t="12223" x="2779713" y="2689225"/>
          <p14:tracePt t="12233" x="2689225" y="2689225"/>
          <p14:tracePt t="12242" x="2622550" y="2689225"/>
          <p14:tracePt t="12252" x="2554288" y="2689225"/>
          <p14:tracePt t="12261" x="2465388" y="2689225"/>
          <p14:tracePt t="12271" x="2352675" y="2689225"/>
          <p14:tracePt t="12280" x="2286000" y="2689225"/>
          <p14:tracePt t="12290" x="2241550" y="2667000"/>
          <p14:tracePt t="12299" x="2197100" y="2667000"/>
          <p14:tracePt t="12309" x="2151063" y="2644775"/>
          <p14:tracePt t="12319" x="2106613" y="2644775"/>
          <p14:tracePt t="12328" x="2062163" y="2622550"/>
          <p14:tracePt t="12338" x="2039938" y="2622550"/>
          <p14:tracePt t="12348" x="2017713" y="2622550"/>
          <p14:tracePt t="12357" x="1971675" y="2600325"/>
          <p14:tracePt t="12366" x="1949450" y="2578100"/>
          <p14:tracePt t="12376" x="1927225" y="2578100"/>
          <p14:tracePt t="12395" x="1905000" y="2554288"/>
          <p14:tracePt t="12405" x="1905000" y="2532063"/>
          <p14:tracePt t="12414" x="1882775" y="2532063"/>
          <p14:tracePt t="12443" x="1860550" y="2509838"/>
          <p14:tracePt t="12462" x="1860550" y="2487613"/>
          <p14:tracePt t="12482" x="1838325" y="2465388"/>
          <p14:tracePt t="12491" x="1838325" y="2443163"/>
          <p14:tracePt t="12510" x="1838325" y="2420938"/>
          <p14:tracePt t="12519" x="1816100" y="2420938"/>
          <p14:tracePt t="12529" x="1816100" y="2398713"/>
          <p14:tracePt t="12548" x="1816100" y="2374900"/>
          <p14:tracePt t="12558" x="1792288" y="2352675"/>
          <p14:tracePt t="12567" x="1770063" y="2352675"/>
          <p14:tracePt t="12586" x="1747838" y="2330450"/>
          <p14:tracePt t="12616" x="1725613" y="2308225"/>
          <p14:tracePt t="12625" x="1703388" y="2308225"/>
          <p14:tracePt t="12635" x="1681163" y="2308225"/>
          <p14:tracePt t="12663" x="1658938" y="2308225"/>
          <p14:tracePt t="12682" x="1636713" y="2308225"/>
          <p14:tracePt t="12701" x="1612900" y="2308225"/>
          <p14:tracePt t="12721" x="1590675" y="2308225"/>
          <p14:tracePt t="12730" x="1568450" y="2308225"/>
          <p14:tracePt t="12749" x="1546225" y="2308225"/>
          <p14:tracePt t="12770" x="1524000" y="2308225"/>
          <p14:tracePt t="12789" x="1501775" y="2308225"/>
          <p14:tracePt t="12799" x="1479550" y="2308225"/>
          <p14:tracePt t="12827" x="1457325" y="2308225"/>
          <p14:tracePt t="12846" x="1435100" y="2308225"/>
          <p14:tracePt t="12856" x="1411288" y="2308225"/>
          <p14:tracePt t="12912" x="1389063" y="2286000"/>
          <p14:tracePt t="12960" x="1389063" y="2263775"/>
          <p14:tracePt t="12979" x="1389063" y="2241550"/>
          <p14:tracePt t="13028" x="1389063" y="2219325"/>
          <p14:tracePt t="13065" x="1389063" y="2197100"/>
          <p14:tracePt t="13115" x="1389063" y="2173288"/>
          <p14:tracePt t="13135" x="1389063" y="2151063"/>
          <p14:tracePt t="13172" x="1389063" y="2128838"/>
          <p14:tracePt t="13211" x="1411288" y="2106613"/>
          <p14:tracePt t="13230" x="1435100" y="2106613"/>
          <p14:tracePt t="13259" x="1435100" y="2084388"/>
          <p14:tracePt t="13277" x="1435100" y="2062163"/>
          <p14:tracePt t="13297" x="1457325" y="2062163"/>
          <p14:tracePt t="13316" x="1457325" y="2039938"/>
          <p14:tracePt t="13345" x="1479550" y="2039938"/>
          <p14:tracePt t="13459" x="1479550" y="2062163"/>
          <p14:tracePt t="13467" x="1479550" y="2106613"/>
          <p14:tracePt t="13477" x="1479550" y="2151063"/>
          <p14:tracePt t="13486" x="1479550" y="2197100"/>
          <p14:tracePt t="13496" x="1479550" y="2263775"/>
          <p14:tracePt t="13506" x="1479550" y="2352675"/>
          <p14:tracePt t="13515" x="1479550" y="2443163"/>
          <p14:tracePt t="13525" x="1479550" y="2554288"/>
          <p14:tracePt t="13534" x="1479550" y="2644775"/>
          <p14:tracePt t="13543" x="1479550" y="2755900"/>
          <p14:tracePt t="13558" x="1479550" y="2824163"/>
          <p14:tracePt t="13563" x="1479550" y="2846388"/>
          <p14:tracePt t="13572" x="1479550" y="2890838"/>
          <p14:tracePt t="13583" x="1479550" y="2913063"/>
          <p14:tracePt t="13591" x="1479550" y="2935288"/>
          <p14:tracePt t="13601" x="1479550" y="2959100"/>
          <p14:tracePt t="13616" x="1479550" y="2981325"/>
          <p14:tracePt t="13620" x="1479550" y="3003550"/>
          <p14:tracePt t="13668" x="1479550" y="3025775"/>
          <p14:tracePt t="13746" x="1479550" y="2981325"/>
          <p14:tracePt t="13755" x="1479550" y="2913063"/>
          <p14:tracePt t="13765" x="1479550" y="2801938"/>
          <p14:tracePt t="13775" x="1501775" y="2667000"/>
          <p14:tracePt t="13785" x="1524000" y="2578100"/>
          <p14:tracePt t="13794" x="1546225" y="2465388"/>
          <p14:tracePt t="13804" x="1546225" y="2374900"/>
          <p14:tracePt t="13813" x="1546225" y="2308225"/>
          <p14:tracePt t="13822" x="1546225" y="2286000"/>
          <p14:tracePt t="13833" x="1546225" y="2263775"/>
          <p14:tracePt t="13852" x="1546225" y="2241550"/>
          <p14:tracePt t="13898" x="1546225" y="2263775"/>
          <p14:tracePt t="13908" x="1546225" y="2374900"/>
          <p14:tracePt t="13917" x="1546225" y="2622550"/>
          <p14:tracePt t="13927" x="1546225" y="2846388"/>
          <p14:tracePt t="13936" x="1546225" y="3048000"/>
          <p14:tracePt t="13945" x="1546225" y="3362325"/>
          <p14:tracePt t="13955" x="1546225" y="3630613"/>
          <p14:tracePt t="13965" x="1546225" y="3854450"/>
          <p14:tracePt t="13974" x="1546225" y="3989388"/>
          <p14:tracePt t="13983" x="1546225" y="4056063"/>
          <p14:tracePt t="13993" x="1546225" y="4102100"/>
          <p14:tracePt t="14002" x="1546225" y="4124325"/>
          <p14:tracePt t="14051" x="1546225" y="4078288"/>
          <p14:tracePt t="14061" x="1546225" y="3989388"/>
          <p14:tracePt t="14071" x="1546225" y="3832225"/>
          <p14:tracePt t="14081" x="1546225" y="3652838"/>
          <p14:tracePt t="14090" x="1546225" y="3384550"/>
          <p14:tracePt t="14101" x="1546225" y="3160713"/>
          <p14:tracePt t="14109" x="1546225" y="2935288"/>
          <p14:tracePt t="14118" x="1546225" y="2824163"/>
          <p14:tracePt t="14129" x="1546225" y="2755900"/>
          <p14:tracePt t="14138" x="1546225" y="2711450"/>
          <p14:tracePt t="14148" x="1546225" y="2667000"/>
          <p14:tracePt t="14157" x="1546225" y="2644775"/>
          <p14:tracePt t="14168" x="1568450" y="2644775"/>
          <p14:tracePt t="14442" x="1568450" y="2622550"/>
          <p14:tracePt t="14461" x="1568450" y="2600325"/>
          <p14:tracePt t="14471" x="1568450" y="2578100"/>
          <p14:tracePt t="14490" x="1568450" y="2554288"/>
          <p14:tracePt t="14519" x="1568450" y="2532063"/>
          <p14:tracePt t="14557" x="1568450" y="2509838"/>
          <p14:tracePt t="14787" x="1590675" y="2509838"/>
          <p14:tracePt t="14796" x="1612900" y="2509838"/>
          <p14:tracePt t="14806" x="1636713" y="2509838"/>
          <p14:tracePt t="14816" x="1658938" y="2509838"/>
          <p14:tracePt t="14825" x="1681163" y="2509838"/>
          <p14:tracePt t="14835" x="1747838" y="2509838"/>
          <p14:tracePt t="14844" x="1792288" y="2509838"/>
          <p14:tracePt t="14853" x="1882775" y="2509838"/>
          <p14:tracePt t="14863" x="1993900" y="2509838"/>
          <p14:tracePt t="14873" x="2173288" y="2509838"/>
          <p14:tracePt t="14883" x="2308225" y="2509838"/>
          <p14:tracePt t="14892" x="2465388" y="2509838"/>
          <p14:tracePt t="14902" x="2622550" y="2509838"/>
          <p14:tracePt t="14911" x="2779713" y="2509838"/>
          <p14:tracePt t="14920" x="2913063" y="2509838"/>
          <p14:tracePt t="14930" x="3048000" y="2509838"/>
          <p14:tracePt t="14940" x="3136900" y="2509838"/>
          <p14:tracePt t="14949" x="3227388" y="2509838"/>
          <p14:tracePt t="14959" x="3294063" y="2509838"/>
          <p14:tracePt t="14969" x="3362325" y="2509838"/>
          <p14:tracePt t="14978" x="3429000" y="2509838"/>
          <p14:tracePt t="14987" x="3495675" y="2509838"/>
          <p14:tracePt t="14997" x="3517900" y="2509838"/>
          <p14:tracePt t="15007" x="3541713" y="2509838"/>
          <p14:tracePt t="15016" x="3563938" y="2509838"/>
          <p14:tracePt t="15035" x="3586163" y="2509838"/>
          <p14:tracePt t="15084" x="3563938" y="2509838"/>
          <p14:tracePt t="15093" x="3473450" y="2509838"/>
          <p14:tracePt t="15102" x="3271838" y="2509838"/>
          <p14:tracePt t="15112" x="2913063" y="2509838"/>
          <p14:tracePt t="15121" x="2532063" y="2509838"/>
          <p14:tracePt t="15131" x="2106613" y="2509838"/>
          <p14:tracePt t="15141" x="1747838" y="2509838"/>
          <p14:tracePt t="15150" x="1435100" y="2509838"/>
          <p14:tracePt t="15160" x="1209675" y="2509838"/>
          <p14:tracePt t="15169" x="1054100" y="2509838"/>
          <p14:tracePt t="15179" x="941388" y="2509838"/>
          <p14:tracePt t="15188" x="874713" y="2509838"/>
          <p14:tracePt t="15199" x="850900" y="2509838"/>
          <p14:tracePt t="15217" x="828675" y="2509838"/>
          <p14:tracePt t="15255" x="850900" y="2487613"/>
          <p14:tracePt t="15266" x="963613" y="2465388"/>
          <p14:tracePt t="15274" x="1143000" y="2443163"/>
          <p14:tracePt t="15284" x="1366838" y="2443163"/>
          <p14:tracePt t="15294" x="1568450" y="2443163"/>
          <p14:tracePt t="15303" x="1816100" y="2443163"/>
          <p14:tracePt t="15313" x="2128838" y="2443163"/>
          <p14:tracePt t="15322" x="2420938" y="2443163"/>
          <p14:tracePt t="15333" x="2689225" y="2443163"/>
          <p14:tracePt t="15341" x="2913063" y="2443163"/>
          <p14:tracePt t="15352" x="3048000" y="2443163"/>
          <p14:tracePt t="15361" x="3160713" y="2443163"/>
          <p14:tracePt t="15370" x="3205163" y="2443163"/>
          <p14:tracePt t="15380" x="3249613" y="2465388"/>
          <p14:tracePt t="15438" x="3048000" y="2465388"/>
          <p14:tracePt t="15447" x="2755900" y="2465388"/>
          <p14:tracePt t="15457" x="2443163" y="2465388"/>
          <p14:tracePt t="15466" x="2106613" y="2465388"/>
          <p14:tracePt t="15476" x="1838325" y="2443163"/>
          <p14:tracePt t="15485" x="1590675" y="2398713"/>
          <p14:tracePt t="15495" x="1411288" y="2374900"/>
          <p14:tracePt t="15505" x="1322388" y="2374900"/>
          <p14:tracePt t="15514" x="1277938" y="2374900"/>
          <p14:tracePt t="15523" x="1255713" y="2374900"/>
          <p14:tracePt t="15533" x="1231900" y="2374900"/>
          <p14:tracePt t="15571" x="1300163" y="2374900"/>
          <p14:tracePt t="15581" x="1546225" y="2374900"/>
          <p14:tracePt t="15590" x="1949450" y="2374900"/>
          <p14:tracePt t="15601" x="2554288" y="2374900"/>
          <p14:tracePt t="15610" x="2890838" y="2374900"/>
          <p14:tracePt t="15619" x="3182938" y="2398713"/>
          <p14:tracePt t="15629" x="3384550" y="2398713"/>
          <p14:tracePt t="15638" x="3517900" y="2398713"/>
          <p14:tracePt t="15648" x="3586163" y="2398713"/>
          <p14:tracePt t="15667" x="3608388" y="2398713"/>
          <p14:tracePt t="15696" x="3541713" y="2398713"/>
          <p14:tracePt t="15705" x="3227388" y="2398713"/>
          <p14:tracePt t="15716" x="2824163" y="2398713"/>
          <p14:tracePt t="15724" x="2420938" y="2420938"/>
          <p14:tracePt t="15734" x="2151063" y="2465388"/>
          <p14:tracePt t="15744" x="1949450" y="2487613"/>
          <p14:tracePt t="15755" x="1816100" y="2509838"/>
          <p14:tracePt t="15764" x="1770063" y="2509838"/>
          <p14:tracePt t="15785" x="1747838" y="2509838"/>
          <p14:tracePt t="15812" x="1816100" y="2509838"/>
          <p14:tracePt t="15821" x="2197100" y="2509838"/>
          <p14:tracePt t="15831" x="2667000" y="2509838"/>
          <p14:tracePt t="15840" x="3114675" y="2509838"/>
          <p14:tracePt t="15852" x="3406775" y="2509838"/>
          <p14:tracePt t="15860" x="3586163" y="2487613"/>
          <p14:tracePt t="15869" x="3675063" y="2487613"/>
          <p14:tracePt t="15879" x="3721100" y="2487613"/>
          <p14:tracePt t="15917" x="3697288" y="2465388"/>
          <p14:tracePt t="15927" x="3563938" y="2443163"/>
          <p14:tracePt t="15936" x="3316288" y="2443163"/>
          <p14:tracePt t="15946" x="3092450" y="2443163"/>
          <p14:tracePt t="15955" x="2913063" y="2443163"/>
          <p14:tracePt t="15965" x="2667000" y="2443163"/>
          <p14:tracePt t="15974" x="2509838" y="2443163"/>
          <p14:tracePt t="15985" x="2398713" y="2443163"/>
          <p14:tracePt t="15994" x="2352675" y="2443163"/>
          <p14:tracePt t="16004" x="2308225" y="2443163"/>
          <p14:tracePt t="16013" x="2286000" y="2443163"/>
          <p14:tracePt t="16061" x="2352675" y="2443163"/>
          <p14:tracePt t="16070" x="2532063" y="2443163"/>
          <p14:tracePt t="16080" x="2846388" y="2465388"/>
          <p14:tracePt t="16089" x="3070225" y="2465388"/>
          <p14:tracePt t="16099" x="3249613" y="2465388"/>
          <p14:tracePt t="16108" x="3384550" y="2465388"/>
          <p14:tracePt t="16117" x="3429000" y="2465388"/>
          <p14:tracePt t="16128" x="3451225" y="2465388"/>
          <p14:tracePt t="16136" x="3473450" y="2465388"/>
          <p14:tracePt t="16175" x="3451225" y="2465388"/>
          <p14:tracePt t="16184" x="3271838" y="2465388"/>
          <p14:tracePt t="16194" x="3070225" y="2487613"/>
          <p14:tracePt t="16204" x="2890838" y="2487613"/>
          <p14:tracePt t="16214" x="2733675" y="2509838"/>
          <p14:tracePt t="16224" x="2644775" y="2532063"/>
          <p14:tracePt t="16234" x="2578100" y="2554288"/>
          <p14:tracePt t="16242" x="2532063" y="2554288"/>
          <p14:tracePt t="16309" x="2554288" y="2554288"/>
          <p14:tracePt t="16318" x="2644775" y="2554288"/>
          <p14:tracePt t="16328" x="2779713" y="2578100"/>
          <p14:tracePt t="16338" x="2846388" y="2578100"/>
          <p14:tracePt t="16347" x="2890838" y="2578100"/>
          <p14:tracePt t="16356" x="2913063" y="2578100"/>
          <p14:tracePt t="16366" x="2935288" y="2578100"/>
          <p14:tracePt t="16375" x="2959100" y="2578100"/>
          <p14:tracePt t="16681" x="2935288" y="2600325"/>
          <p14:tracePt t="16690" x="2890838" y="2622550"/>
          <p14:tracePt t="16700" x="2824163" y="2622550"/>
          <p14:tracePt t="16709" x="2689225" y="2667000"/>
          <p14:tracePt t="16719" x="2578100" y="2689225"/>
          <p14:tracePt t="16728" x="2420938" y="2689225"/>
          <p14:tracePt t="16738" x="2286000" y="2711450"/>
          <p14:tracePt t="16748" x="2197100" y="2711450"/>
          <p14:tracePt t="16757" x="2106613" y="2711450"/>
          <p14:tracePt t="16767" x="2017713" y="2711450"/>
          <p14:tracePt t="16776" x="1949450" y="2711450"/>
          <p14:tracePt t="16786" x="1882775" y="2711450"/>
          <p14:tracePt t="16795" x="1838325" y="2711450"/>
          <p14:tracePt t="16805" x="1816100" y="2711450"/>
          <p14:tracePt t="16815" x="1747838" y="2711450"/>
          <p14:tracePt t="16824" x="1725613" y="2711450"/>
          <p14:tracePt t="16834" x="1703388" y="2689225"/>
          <p14:tracePt t="16843" x="1681163" y="2689225"/>
          <p14:tracePt t="16853" x="1681163" y="2667000"/>
          <p14:tracePt t="16862" x="1636713" y="2644775"/>
          <p14:tracePt t="16872" x="1636713" y="2622550"/>
          <p14:tracePt t="16882" x="1612900" y="2622550"/>
          <p14:tracePt t="16891" x="1612900" y="2600325"/>
          <p14:tracePt t="16901" x="1590675" y="2578100"/>
          <p14:tracePt t="16910" x="1568450" y="2578100"/>
          <p14:tracePt t="16929" x="1568450" y="2554288"/>
          <p14:tracePt t="16939" x="1546225" y="2554288"/>
          <p14:tracePt t="16958" x="1546225" y="2532063"/>
          <p14:tracePt t="16968" x="1524000" y="2532063"/>
          <p14:tracePt t="16996" x="1501775" y="2509838"/>
          <p14:tracePt t="17016" x="1479550" y="2487613"/>
          <p14:tracePt t="17044" x="1457325" y="2487613"/>
          <p14:tracePt t="17197" x="1457325" y="2465388"/>
          <p14:tracePt t="17255" x="1457325" y="2443163"/>
          <p14:tracePt t="17274" x="1457325" y="2420938"/>
          <p14:tracePt t="17283" x="1457325" y="2398713"/>
          <p14:tracePt t="17293" x="1457325" y="2352675"/>
          <p14:tracePt t="17303" x="1457325" y="2308225"/>
          <p14:tracePt t="17312" x="1479550" y="2241550"/>
          <p14:tracePt t="17322" x="1501775" y="2219325"/>
          <p14:tracePt t="17331" x="1524000" y="2173288"/>
          <p14:tracePt t="17341" x="1546225" y="2128838"/>
          <p14:tracePt t="17351" x="1568450" y="2084388"/>
          <p14:tracePt t="17360" x="1612900" y="2062163"/>
          <p14:tracePt t="17369" x="1658938" y="2017713"/>
          <p14:tracePt t="17379" x="1681163" y="1993900"/>
          <p14:tracePt t="17389" x="1725613" y="1971675"/>
          <p14:tracePt t="17399" x="1747838" y="1949450"/>
          <p14:tracePt t="17408" x="1770063" y="1927225"/>
          <p14:tracePt t="17417" x="1816100" y="1905000"/>
          <p14:tracePt t="17427" x="1838325" y="1905000"/>
          <p14:tracePt t="17436" x="1882775" y="1882775"/>
          <p14:tracePt t="17446" x="1927225" y="1882775"/>
          <p14:tracePt t="17455" x="1993900" y="1882775"/>
          <p14:tracePt t="17466" x="2039938" y="1882775"/>
          <p14:tracePt t="17474" x="2084388" y="1882775"/>
          <p14:tracePt t="17484" x="2128838" y="1882775"/>
          <p14:tracePt t="17494" x="2173288" y="1882775"/>
          <p14:tracePt t="17503" x="2197100" y="1882775"/>
          <p14:tracePt t="17513" x="2263775" y="1882775"/>
          <p14:tracePt t="17522" x="2286000" y="1882775"/>
          <p14:tracePt t="17704" x="2308225" y="1882775"/>
          <p14:tracePt t="17714" x="2352675" y="1882775"/>
          <p14:tracePt t="17723" x="2420938" y="1882775"/>
          <p14:tracePt t="17733" x="2487613" y="1882775"/>
          <p14:tracePt t="17742" x="2578100" y="1882775"/>
          <p14:tracePt t="17752" x="2644775" y="1882775"/>
          <p14:tracePt t="17761" x="2711450" y="1882775"/>
          <p14:tracePt t="17771" x="2779713" y="1882775"/>
          <p14:tracePt t="17781" x="2824163" y="1882775"/>
          <p14:tracePt t="17790" x="2890838" y="1882775"/>
          <p14:tracePt t="17800" x="2935288" y="1882775"/>
          <p14:tracePt t="17809" x="2959100" y="1905000"/>
          <p14:tracePt t="17819" x="3003550" y="1927225"/>
          <p14:tracePt t="17828" x="3025775" y="1927225"/>
          <p14:tracePt t="17838" x="3048000" y="1949450"/>
          <p14:tracePt t="17848" x="3070225" y="1949450"/>
          <p14:tracePt t="17857" x="3070225" y="1971675"/>
          <p14:tracePt t="17886" x="3092450" y="1993900"/>
          <p14:tracePt t="17915" x="3092450" y="2017713"/>
          <p14:tracePt t="17943" x="3092450" y="2039938"/>
          <p14:tracePt t="17953" x="3114675" y="2062163"/>
          <p14:tracePt t="17962" x="3114675" y="2084388"/>
          <p14:tracePt t="17982" x="3114675" y="2106613"/>
          <p14:tracePt t="18001" x="3114675" y="2128838"/>
          <p14:tracePt t="18020" x="3114675" y="2151063"/>
          <p14:tracePt t="18029" x="3070225" y="2173288"/>
          <p14:tracePt t="18039" x="3025775" y="2197100"/>
          <p14:tracePt t="18049" x="2959100" y="2197100"/>
          <p14:tracePt t="18058" x="2913063" y="2219325"/>
          <p14:tracePt t="18068" x="2846388" y="2219325"/>
          <p14:tracePt t="18077" x="2824163" y="2219325"/>
          <p14:tracePt t="18087" x="2801938" y="2219325"/>
          <p14:tracePt t="18096" x="2779713" y="2219325"/>
          <p14:tracePt t="18106" x="2779713" y="2197100"/>
          <p14:tracePt t="18115" x="2755900" y="2197100"/>
          <p14:tracePt t="18125" x="2755900" y="2173288"/>
          <p14:tracePt t="18135" x="2755900" y="2151063"/>
          <p14:tracePt t="18144" x="2755900" y="2128838"/>
          <p14:tracePt t="18154" x="2755900" y="2106613"/>
          <p14:tracePt t="18163" x="2755900" y="2084388"/>
          <p14:tracePt t="18173" x="2846388" y="2039938"/>
          <p14:tracePt t="18182" x="2959100" y="2017713"/>
          <p14:tracePt t="18192" x="3070225" y="1993900"/>
          <p14:tracePt t="18202" x="3160713" y="1971675"/>
          <p14:tracePt t="18211" x="3227388" y="1971675"/>
          <p14:tracePt t="18221" x="3271838" y="1971675"/>
          <p14:tracePt t="18231" x="3294063" y="1971675"/>
          <p14:tracePt t="18249" x="3316288" y="1971675"/>
          <p14:tracePt t="18259" x="3340100" y="1971675"/>
          <p14:tracePt t="18269" x="3340100" y="1993900"/>
          <p14:tracePt t="18278" x="3316288" y="2039938"/>
          <p14:tracePt t="18288" x="3249613" y="2062163"/>
          <p14:tracePt t="18297" x="3182938" y="2106613"/>
          <p14:tracePt t="18307" x="3070225" y="2128838"/>
          <p14:tracePt t="18316" x="3003550" y="2128838"/>
          <p14:tracePt t="18326" x="2959100" y="2128838"/>
          <p14:tracePt t="18336" x="2935288" y="2106613"/>
          <p14:tracePt t="18345" x="2890838" y="2106613"/>
          <p14:tracePt t="18355" x="2890838" y="2084388"/>
          <p14:tracePt t="18365" x="2868613" y="2062163"/>
          <p14:tracePt t="18374" x="2868613" y="2039938"/>
          <p14:tracePt t="18393" x="2868613" y="2017713"/>
          <p14:tracePt t="18403" x="2868613" y="1993900"/>
          <p14:tracePt t="18422" x="2913063" y="1971675"/>
          <p14:tracePt t="18432" x="2959100" y="1949450"/>
          <p14:tracePt t="18441" x="3003550" y="1949450"/>
          <p14:tracePt t="18450" x="3025775" y="1949450"/>
          <p14:tracePt t="18460" x="3048000" y="1949450"/>
          <p14:tracePt t="18470" x="3070225" y="1949450"/>
          <p14:tracePt t="18498" x="3070225" y="1971675"/>
          <p14:tracePt t="18508" x="3070225" y="2017713"/>
          <p14:tracePt t="18518" x="3070225" y="2062163"/>
          <p14:tracePt t="18527" x="3070225" y="2084388"/>
          <p14:tracePt t="18537" x="3025775" y="2128838"/>
          <p14:tracePt t="18546" x="3003550" y="2128838"/>
          <p14:tracePt t="18558" x="2959100" y="2151063"/>
          <p14:tracePt t="18575" x="2935288" y="2151063"/>
          <p14:tracePt t="18599" x="2913063" y="2151063"/>
          <p14:tracePt t="18689" x="2935288" y="2151063"/>
          <p14:tracePt t="18718" x="2959100" y="2173288"/>
          <p14:tracePt t="18737" x="2981325" y="2197100"/>
          <p14:tracePt t="18766" x="2981325" y="2219325"/>
          <p14:tracePt t="19333" x="2959100" y="2219325"/>
          <p14:tracePt t="26958" x="3003550" y="2241550"/>
          <p14:tracePt t="26968" x="3025775" y="2263775"/>
          <p14:tracePt t="26977" x="3070225" y="2263775"/>
          <p14:tracePt t="26986" x="3092450" y="2286000"/>
          <p14:tracePt t="26996" x="3136900" y="2330450"/>
          <p14:tracePt t="27006" x="3182938" y="2330450"/>
          <p14:tracePt t="27015" x="3205163" y="2330450"/>
          <p14:tracePt t="27025" x="3227388" y="2352675"/>
          <p14:tracePt t="27035" x="3249613" y="2352675"/>
          <p14:tracePt t="27044" x="3271838" y="2374900"/>
          <p14:tracePt t="27063" x="3294063" y="2374900"/>
          <p14:tracePt t="27187" x="3271838" y="2374900"/>
          <p14:tracePt t="27197" x="3227388" y="2374900"/>
          <p14:tracePt t="27206" x="3182938" y="2374900"/>
          <p14:tracePt t="27216" x="3136900" y="2420938"/>
          <p14:tracePt t="27226" x="3114675" y="2420938"/>
          <p14:tracePt t="27235" x="3070225" y="2487613"/>
          <p14:tracePt t="27245" x="3048000" y="2532063"/>
          <p14:tracePt t="27254" x="3025775" y="2554288"/>
          <p14:tracePt t="27264" x="3003550" y="2600325"/>
          <p14:tracePt t="27273" x="3003550" y="2667000"/>
          <p14:tracePt t="27283" x="3003550" y="2689225"/>
          <p14:tracePt t="27293" x="3003550" y="2711450"/>
          <p14:tracePt t="27302" x="3003550" y="2755900"/>
          <p14:tracePt t="27331" x="3003550" y="2779713"/>
          <p14:tracePt t="27360" x="3048000" y="2779713"/>
          <p14:tracePt t="27379" x="3070225" y="2779713"/>
          <p14:tracePt t="27388" x="3114675" y="2711450"/>
          <p14:tracePt t="27398" x="3136900" y="2667000"/>
          <p14:tracePt t="27407" x="3160713" y="2600325"/>
          <p14:tracePt t="27418" x="3160713" y="2578100"/>
          <p14:tracePt t="27426" x="3160713" y="2532063"/>
          <p14:tracePt t="27436" x="3136900" y="2487613"/>
          <p14:tracePt t="27446" x="3092450" y="2443163"/>
          <p14:tracePt t="27456" x="3025775" y="2398713"/>
          <p14:tracePt t="27465" x="2868613" y="2352675"/>
          <p14:tracePt t="27475" x="2667000" y="2352675"/>
          <p14:tracePt t="27485" x="2532063" y="2352675"/>
          <p14:tracePt t="27494" x="2330450" y="2420938"/>
          <p14:tracePt t="27503" x="2197100" y="2465388"/>
          <p14:tracePt t="27513" x="2106613" y="2578100"/>
          <p14:tracePt t="27523" x="2017713" y="2644775"/>
          <p14:tracePt t="27532" x="1971675" y="2689225"/>
          <p14:tracePt t="27542" x="1927225" y="2755900"/>
          <p14:tracePt t="27551" x="1905000" y="2801938"/>
          <p14:tracePt t="27561" x="1882775" y="2846388"/>
          <p14:tracePt t="27570" x="1882775" y="2890838"/>
          <p14:tracePt t="27580" x="1882775" y="2935288"/>
          <p14:tracePt t="27590" x="1882775" y="2981325"/>
          <p14:tracePt t="27599" x="2017713" y="3025775"/>
          <p14:tracePt t="27609" x="2128838" y="3048000"/>
          <p14:tracePt t="27619" x="2286000" y="3048000"/>
          <p14:tracePt t="27628" x="2352675" y="3048000"/>
          <p14:tracePt t="27637" x="2398713" y="3048000"/>
          <p14:tracePt t="27647" x="2487613" y="2935288"/>
          <p14:tracePt t="27656" x="2554288" y="2779713"/>
          <p14:tracePt t="27666" x="2600325" y="2689225"/>
          <p14:tracePt t="27676" x="2644775" y="2578100"/>
          <p14:tracePt t="27685" x="2644775" y="2487613"/>
          <p14:tracePt t="27695" x="2644775" y="2420938"/>
          <p14:tracePt t="27704" x="2644775" y="2374900"/>
          <p14:tracePt t="27714" x="2644775" y="2330450"/>
          <p14:tracePt t="27724" x="2600325" y="2308225"/>
          <p14:tracePt t="27733" x="2509838" y="2286000"/>
          <p14:tracePt t="27742" x="2443163" y="2286000"/>
          <p14:tracePt t="27752" x="2374900" y="2286000"/>
          <p14:tracePt t="27762" x="2308225" y="2286000"/>
          <p14:tracePt t="27771" x="2241550" y="2286000"/>
          <p14:tracePt t="27782" x="2173288" y="2308225"/>
          <p14:tracePt t="27791" x="2106613" y="2398713"/>
          <p14:tracePt t="27800" x="2017713" y="2554288"/>
          <p14:tracePt t="27809" x="1971675" y="2622550"/>
          <p14:tracePt t="28029" x="1949450" y="2667000"/>
          <p14:tracePt t="28039" x="1927225" y="2733675"/>
          <p14:tracePt t="28048" x="1905000" y="2913063"/>
          <p14:tracePt t="28058" x="1838325" y="3092450"/>
          <p14:tracePt t="28068" x="1816100" y="3294063"/>
          <p14:tracePt t="28077" x="1792288" y="3586163"/>
          <p14:tracePt t="28087" x="1770063" y="3898900"/>
          <p14:tracePt t="28096" x="1770063" y="4279900"/>
          <p14:tracePt t="28106" x="1770063" y="4594225"/>
          <p14:tracePt t="28116" x="1770063" y="4840288"/>
          <p14:tracePt t="28125" x="1770063" y="5110163"/>
          <p14:tracePt t="28135" x="1770063" y="5378450"/>
          <p14:tracePt t="28144" x="1792288" y="5648325"/>
          <p14:tracePt t="28153" x="1838325" y="5803900"/>
          <p14:tracePt t="28163" x="1860550" y="5894388"/>
          <p14:tracePt t="28173" x="1905000" y="5961063"/>
          <p14:tracePt t="28182" x="1927225" y="6029325"/>
          <p14:tracePt t="28192" x="1949450" y="6073775"/>
          <p14:tracePt t="28201" x="1971675" y="6096000"/>
          <p14:tracePt t="28211" x="1971675" y="6140450"/>
          <p14:tracePt t="28220" x="2017713" y="6140450"/>
          <p14:tracePt t="28230" x="2039938" y="6162675"/>
          <p14:tracePt t="28240" x="2062163" y="6184900"/>
          <p14:tracePt t="28249" x="2106613" y="6208713"/>
          <p14:tracePt t="28460" x="2106613" y="6230938"/>
          <p14:tracePt t="28479" x="2106613" y="6253163"/>
          <p14:tracePt t="28488" x="2128838" y="6253163"/>
          <p14:tracePt t="28498" x="2173288" y="6297613"/>
          <p14:tracePt t="28507" x="2241550" y="6319838"/>
          <p14:tracePt t="28518" x="2374900" y="6364288"/>
          <p14:tracePt t="28527" x="2532063" y="6364288"/>
          <p14:tracePt t="28536" x="2711450" y="6364288"/>
          <p14:tracePt t="28546" x="2890838" y="6364288"/>
          <p14:tracePt t="28555" x="3070225" y="6364288"/>
          <p14:tracePt t="28565" x="3249613" y="6364288"/>
          <p14:tracePt t="28574" x="3451225" y="6275388"/>
          <p14:tracePt t="28584" x="3608388" y="6208713"/>
          <p14:tracePt t="28593" x="3765550" y="6118225"/>
          <p14:tracePt t="28603" x="3922713" y="6029325"/>
          <p14:tracePt t="28612" x="4056063" y="5894388"/>
          <p14:tracePt t="28622" x="4124325" y="5849938"/>
          <p14:tracePt t="28833" x="4124325" y="5827713"/>
          <p14:tracePt t="28842" x="4168775" y="5803900"/>
          <p14:tracePt t="28852" x="4235450" y="5737225"/>
          <p14:tracePt t="28861" x="4325938" y="5692775"/>
          <p14:tracePt t="28871" x="4437063" y="5602288"/>
          <p14:tracePt t="28881" x="4594225" y="5491163"/>
          <p14:tracePt t="28890" x="4729163" y="5378450"/>
          <p14:tracePt t="28900" x="4840288" y="5311775"/>
          <p14:tracePt t="28909" x="4953000" y="5245100"/>
          <p14:tracePt t="28919" x="5019675" y="5199063"/>
          <p14:tracePt t="28929" x="5087938" y="5176838"/>
          <p14:tracePt t="28938" x="5176838" y="5132388"/>
          <p14:tracePt t="28948" x="5221288" y="5087938"/>
          <p14:tracePt t="28957" x="5267325" y="5065713"/>
          <p14:tracePt t="28967" x="5311775" y="5041900"/>
          <p14:tracePt t="28976" x="5378450" y="5019675"/>
          <p14:tracePt t="28995" x="5400675" y="5019675"/>
          <p14:tracePt t="29005" x="5422900" y="4997450"/>
          <p14:tracePt t="29024" x="5446713" y="4997450"/>
          <p14:tracePt t="29368" x="5446713" y="4975225"/>
          <p14:tracePt t="29378" x="5422900" y="4953000"/>
          <p14:tracePt t="29387" x="5400675" y="4864100"/>
          <p14:tracePt t="29397" x="5334000" y="4751388"/>
          <p14:tracePt t="29406" x="5221288" y="4549775"/>
          <p14:tracePt t="29416" x="5110163" y="4348163"/>
          <p14:tracePt t="29426" x="4997450" y="4168775"/>
          <p14:tracePt t="29435" x="4886325" y="4011613"/>
          <p14:tracePt t="29445" x="4773613" y="3876675"/>
          <p14:tracePt t="29454" x="4660900" y="3697288"/>
          <p14:tracePt t="29465" x="4549775" y="3541713"/>
          <p14:tracePt t="29473" x="4392613" y="3316288"/>
          <p14:tracePt t="29484" x="4303713" y="3114675"/>
          <p14:tracePt t="29493" x="4213225" y="2959100"/>
          <p14:tracePt t="29502" x="4146550" y="2824163"/>
          <p14:tracePt t="29512" x="4078288" y="2733675"/>
          <p14:tracePt t="29521" x="4033838" y="2644775"/>
          <p14:tracePt t="29532" x="3989388" y="2578100"/>
          <p14:tracePt t="29540" x="3944938" y="2509838"/>
          <p14:tracePt t="29550" x="3922713" y="2420938"/>
          <p14:tracePt t="29560" x="3876675" y="2330450"/>
          <p14:tracePt t="29569" x="3832225" y="2241550"/>
          <p14:tracePt t="29579" x="3810000" y="2197100"/>
          <p14:tracePt t="29588" x="3787775" y="2128838"/>
          <p14:tracePt t="29599" x="3765550" y="2084388"/>
          <p14:tracePt t="29616" x="3743325" y="2039938"/>
          <p14:tracePt t="29617" x="3743325" y="2017713"/>
          <p14:tracePt t="29627" x="3721100" y="2017713"/>
          <p14:tracePt t="29636" x="3721100" y="1993900"/>
          <p14:tracePt t="29646" x="3675063" y="1993900"/>
          <p14:tracePt t="29655" x="3652838" y="1971675"/>
          <p14:tracePt t="29665" x="3630613" y="1971675"/>
          <p14:tracePt t="29675" x="3586163" y="1971675"/>
          <p14:tracePt t="29685" x="3563938" y="1971675"/>
          <p14:tracePt t="29693" x="3541713" y="1971675"/>
          <p14:tracePt t="29703" x="3495675" y="1971675"/>
          <p14:tracePt t="29712" x="3473450" y="1971675"/>
          <p14:tracePt t="29722" x="3451225" y="1971675"/>
          <p14:tracePt t="29732" x="3429000" y="1971675"/>
          <p14:tracePt t="29741" x="3406775" y="1971675"/>
          <p14:tracePt t="29751" x="3384550" y="1993900"/>
          <p14:tracePt t="29760" x="3340100" y="1993900"/>
          <p14:tracePt t="29770" x="3316288" y="2017713"/>
          <p14:tracePt t="29780" x="3294063" y="2017713"/>
          <p14:tracePt t="29789" x="3294063" y="2039938"/>
          <p14:tracePt t="29798" x="3271838" y="2039938"/>
          <p14:tracePt t="29808" x="3271838" y="2062163"/>
          <p14:tracePt t="29818" x="3249613" y="2062163"/>
          <p14:tracePt t="29837" x="3227388" y="2084388"/>
          <p14:tracePt t="29856" x="3205163" y="2084388"/>
          <p14:tracePt t="29866" x="3182938" y="2106613"/>
          <p14:tracePt t="29875" x="3160713" y="2106613"/>
          <p14:tracePt t="29885" x="3136900" y="2128838"/>
          <p14:tracePt t="29894" x="3114675" y="2151063"/>
          <p14:tracePt t="29904" x="3114675" y="2173288"/>
          <p14:tracePt t="29914" x="3070225" y="2197100"/>
          <p14:tracePt t="30258" x="3025775" y="2197100"/>
          <p14:tracePt t="30268" x="3025775" y="2219325"/>
          <p14:tracePt t="30277" x="3003550" y="2241550"/>
          <p14:tracePt t="30287" x="2959100" y="2263775"/>
          <p14:tracePt t="30306" x="2935288" y="2286000"/>
          <p14:tracePt t="30315" x="2913063" y="2308225"/>
          <p14:tracePt t="30335" x="2890838" y="2330450"/>
          <p14:tracePt t="30363" x="2890838" y="2352675"/>
          <p14:tracePt t="30393" x="2890838" y="2374900"/>
          <p14:tracePt t="30413" x="2890838" y="2398713"/>
          <p14:tracePt t="30422" x="2890838" y="2443163"/>
          <p14:tracePt t="30433" x="2959100" y="2487613"/>
          <p14:tracePt t="30441" x="3114675" y="2600325"/>
          <p14:tracePt t="30450" x="3271838" y="2711450"/>
          <p14:tracePt t="30460" x="3406775" y="2801938"/>
          <p14:tracePt t="30470" x="3541713" y="2935288"/>
          <p14:tracePt t="30480" x="3652838" y="2981325"/>
          <p14:tracePt t="30489" x="3721100" y="3025775"/>
          <p14:tracePt t="30501" x="3810000" y="3092450"/>
          <p14:tracePt t="30508" x="3876675" y="3114675"/>
          <p14:tracePt t="30517" x="3922713" y="3160713"/>
          <p14:tracePt t="30527" x="3967163" y="3182938"/>
          <p14:tracePt t="30537" x="4011613" y="3227388"/>
          <p14:tracePt t="30547" x="4033838" y="3249613"/>
          <p14:tracePt t="30556" x="4078288" y="3271838"/>
          <p14:tracePt t="30567" x="4078288" y="3316288"/>
          <p14:tracePt t="30575" x="4102100" y="3384550"/>
          <p14:tracePt t="30584" x="4146550" y="3451225"/>
          <p14:tracePt t="30594" x="4146550" y="3541713"/>
          <p14:tracePt t="30603" x="4146550" y="3608388"/>
          <p14:tracePt t="30615" x="4146550" y="3743325"/>
          <p14:tracePt t="30622" x="4146550" y="3832225"/>
          <p14:tracePt t="30632" x="4146550" y="3898900"/>
          <p14:tracePt t="30641" x="4146550" y="3989388"/>
          <p14:tracePt t="30651" x="4146550" y="4078288"/>
          <p14:tracePt t="30660" x="4124325" y="4168775"/>
          <p14:tracePt t="30671" x="4078288" y="4213225"/>
          <p14:tracePt t="30681" x="4056063" y="4235450"/>
          <p14:tracePt t="30690" x="4011613" y="4303713"/>
          <p14:tracePt t="30700" x="3944938" y="4325938"/>
          <p14:tracePt t="30709" x="3854450" y="4348163"/>
          <p14:tracePt t="30719" x="3787775" y="4348163"/>
          <p14:tracePt t="30728" x="3721100" y="4348163"/>
          <p14:tracePt t="30738" x="3652838" y="4348163"/>
          <p14:tracePt t="30748" x="3586163" y="4348163"/>
          <p14:tracePt t="30756" x="3563938" y="4348163"/>
          <p14:tracePt t="30767" x="3517900" y="4325938"/>
          <p14:tracePt t="30776" x="3473450" y="4279900"/>
          <p14:tracePt t="30785" x="3429000" y="4235450"/>
          <p14:tracePt t="30795" x="3384550" y="4191000"/>
          <p14:tracePt t="30805" x="3340100" y="4056063"/>
          <p14:tracePt t="30814" x="3294063" y="3944938"/>
          <p14:tracePt t="30824" x="3271838" y="3832225"/>
          <p14:tracePt t="30834" x="3249613" y="3765550"/>
          <p14:tracePt t="30843" x="3227388" y="3652838"/>
          <p14:tracePt t="30853" x="3227388" y="3586163"/>
          <p14:tracePt t="30862" x="3205163" y="3517900"/>
          <p14:tracePt t="30871" x="3182938" y="3451225"/>
          <p14:tracePt t="30883" x="3160713" y="3384550"/>
          <p14:tracePt t="30890" x="3160713" y="3316288"/>
          <p14:tracePt t="30901" x="3160713" y="3249613"/>
          <p14:tracePt t="30910" x="3136900" y="3182938"/>
          <p14:tracePt t="30919" x="3136900" y="3114675"/>
          <p14:tracePt t="30929" x="3136900" y="3070225"/>
          <p14:tracePt t="30939" x="3136900" y="3025775"/>
          <p14:tracePt t="30957" x="3136900" y="3003550"/>
          <p14:tracePt t="31014" x="3160713" y="3003550"/>
          <p14:tracePt t="31024" x="3182938" y="3003550"/>
          <p14:tracePt t="31033" x="3227388" y="3003550"/>
          <p14:tracePt t="31043" x="3271838" y="3003550"/>
          <p14:tracePt t="31052" x="3316288" y="3003550"/>
          <p14:tracePt t="31062" x="3362325" y="3048000"/>
          <p14:tracePt t="31071" x="3384550" y="3048000"/>
          <p14:tracePt t="31082" x="3406775" y="3092450"/>
          <p14:tracePt t="31091" x="3429000" y="3092450"/>
          <p14:tracePt t="31100" x="3451225" y="3136900"/>
          <p14:tracePt t="31110" x="3473450" y="3160713"/>
          <p14:tracePt t="31119" x="3495675" y="3205163"/>
          <p14:tracePt t="31129" x="3495675" y="3271838"/>
          <p14:tracePt t="31138" x="3495675" y="3406775"/>
          <p14:tracePt t="31149" x="3495675" y="3541713"/>
          <p14:tracePt t="31158" x="3495675" y="3675063"/>
          <p14:tracePt t="31167" x="3473450" y="3810000"/>
          <p14:tracePt t="31177" x="3451225" y="3898900"/>
          <p14:tracePt t="31186" x="3384550" y="4033838"/>
          <p14:tracePt t="31196" x="3294063" y="4168775"/>
          <p14:tracePt t="31206" x="3227388" y="4303713"/>
          <p14:tracePt t="31215" x="3136900" y="4459288"/>
          <p14:tracePt t="31225" x="3048000" y="4572000"/>
          <p14:tracePt t="31234" x="2959100" y="4660900"/>
          <p14:tracePt t="31244" x="2913063" y="4706938"/>
          <p14:tracePt t="31253" x="2846388" y="4751388"/>
          <p14:tracePt t="31263" x="2801938" y="4773613"/>
          <p14:tracePt t="31272" x="2779713" y="4795838"/>
          <p14:tracePt t="31282" x="2755900" y="4795838"/>
          <p14:tracePt t="31291" x="2733675" y="4795838"/>
          <p14:tracePt t="31368" x="2733675" y="4818063"/>
          <p14:tracePt t="31379" x="2801938" y="4840288"/>
          <p14:tracePt t="31389" x="2868613" y="4840288"/>
          <p14:tracePt t="31399" x="2935288" y="4886325"/>
          <p14:tracePt t="31408" x="3025775" y="4930775"/>
          <p14:tracePt t="31418" x="3070225" y="4975225"/>
          <p14:tracePt t="31427" x="3114675" y="4997450"/>
          <p14:tracePt t="31437" x="3160713" y="5041900"/>
          <p14:tracePt t="31446" x="3182938" y="5065713"/>
          <p14:tracePt t="31456" x="3205163" y="5110163"/>
          <p14:tracePt t="31466" x="3205163" y="5154613"/>
          <p14:tracePt t="31475" x="3227388" y="5176838"/>
          <p14:tracePt t="31485" x="3227388" y="5245100"/>
          <p14:tracePt t="31494" x="3227388" y="5311775"/>
          <p14:tracePt t="31503" x="3227388" y="5378450"/>
          <p14:tracePt t="31513" x="3227388" y="5468938"/>
          <p14:tracePt t="31522" x="3205163" y="5535613"/>
          <p14:tracePt t="31535" x="3160713" y="5580063"/>
          <p14:tracePt t="31542" x="3136900" y="5602288"/>
          <p14:tracePt t="31552" x="3092450" y="5648325"/>
          <p14:tracePt t="31731" x="3182938" y="5648325"/>
          <p14:tracePt t="31740" x="3406775" y="5648325"/>
          <p14:tracePt t="31751" x="3876675" y="5602288"/>
          <p14:tracePt t="31759" x="4729163" y="5602288"/>
          <p14:tracePt t="31769" x="5737225" y="5513388"/>
          <p14:tracePt t="31779" x="6769100" y="5446713"/>
          <p14:tracePt t="31788" x="7708900" y="5400675"/>
          <p14:tracePt t="31799" x="8404225" y="5334000"/>
          <p14:tracePt t="31807" x="9077325" y="5289550"/>
          <p14:tracePt t="31817" x="9726613" y="5176838"/>
          <p14:tracePt t="31826" x="10264775" y="5087938"/>
          <p14:tracePt t="31836" x="10579100" y="4953000"/>
          <p14:tracePt t="32027" x="10579100" y="4908550"/>
          <p14:tracePt t="32037" x="10623550" y="4886325"/>
          <p14:tracePt t="32047" x="10690225" y="4795838"/>
          <p14:tracePt t="32056" x="10847388" y="4505325"/>
          <p14:tracePt t="32066" x="10982325" y="4257675"/>
          <p14:tracePt t="32075" x="11049000" y="4056063"/>
          <p14:tracePt t="32085" x="11115675" y="3898900"/>
          <p14:tracePt t="32094" x="11137900" y="3810000"/>
          <p14:tracePt t="32104" x="11161713" y="3743325"/>
          <p14:tracePt t="32114" x="11161713" y="3697288"/>
          <p14:tracePt t="32123" x="11161713" y="3630613"/>
          <p14:tracePt t="32133" x="11161713" y="3586163"/>
          <p14:tracePt t="32142" x="11137900" y="3563938"/>
          <p14:tracePt t="32152" x="11115675" y="3517900"/>
          <p14:tracePt t="32161" x="11049000" y="3451225"/>
          <p14:tracePt t="32171" x="11026775" y="3406775"/>
          <p14:tracePt t="32181" x="10936288" y="3340100"/>
          <p14:tracePt t="32190" x="10869613" y="3271838"/>
          <p14:tracePt t="32200" x="10825163" y="3227388"/>
          <p14:tracePt t="32209" x="10756900" y="3182938"/>
          <p14:tracePt t="32219" x="10734675" y="3160713"/>
          <p14:tracePt t="32228" x="10712450" y="3114675"/>
          <p14:tracePt t="32238" x="10668000" y="3114675"/>
          <p14:tracePt t="32248" x="10645775" y="3092450"/>
          <p14:tracePt t="32257" x="10623550" y="3092450"/>
          <p14:tracePt t="32267" x="10601325" y="3070225"/>
          <p14:tracePt t="32276" x="10579100" y="3070225"/>
          <p14:tracePt t="32286" x="10555288" y="3048000"/>
          <p14:tracePt t="32295" x="10533063" y="3048000"/>
          <p14:tracePt t="32305" x="10510838" y="3048000"/>
          <p14:tracePt t="32315" x="10488613" y="3025775"/>
          <p14:tracePt t="32324" x="10466388" y="3025775"/>
          <p14:tracePt t="32334" x="10421938" y="3025775"/>
          <p14:tracePt t="32343" x="10399713" y="3003550"/>
          <p14:tracePt t="32630" x="10353675" y="3003550"/>
          <p14:tracePt t="32639" x="10331450" y="3025775"/>
          <p14:tracePt t="32649" x="10287000" y="3025775"/>
          <p14:tracePt t="32659" x="10242550" y="3048000"/>
          <p14:tracePt t="32668" x="10152063" y="3092450"/>
          <p14:tracePt t="32678" x="10085388" y="3092450"/>
          <p14:tracePt t="32687" x="9994900" y="3136900"/>
          <p14:tracePt t="32697" x="9861550" y="3160713"/>
          <p14:tracePt t="32706" x="9771063" y="3182938"/>
          <p14:tracePt t="32716" x="9704388" y="3205163"/>
          <p14:tracePt t="32726" x="9637713" y="3205163"/>
          <p14:tracePt t="32735" x="9547225" y="3227388"/>
          <p14:tracePt t="32745" x="9480550" y="3227388"/>
          <p14:tracePt t="32754" x="9436100" y="3227388"/>
          <p14:tracePt t="32765" x="9367838" y="3249613"/>
          <p14:tracePt t="32773" x="9323388" y="3249613"/>
          <p14:tracePt t="32784" x="9278938" y="3271838"/>
          <p14:tracePt t="32793" x="9256713" y="3294063"/>
          <p14:tracePt t="32802" x="9210675" y="3294063"/>
          <p14:tracePt t="32812" x="9188450" y="3294063"/>
          <p14:tracePt t="32822" x="9166225" y="3294063"/>
          <p14:tracePt t="32841" x="9144000" y="3294063"/>
          <p14:tracePt t="32870" x="9121775" y="3294063"/>
          <p14:tracePt t="32995" x="9121775" y="3271838"/>
          <p14:tracePt t="33033" x="9166225" y="3249613"/>
          <p14:tracePt t="33043" x="9210675" y="3249613"/>
          <p14:tracePt t="33053" x="9256713" y="3249613"/>
          <p14:tracePt t="33063" x="9301163" y="3249613"/>
          <p14:tracePt t="33072" x="9345613" y="3249613"/>
          <p14:tracePt t="33082" x="9390063" y="3271838"/>
          <p14:tracePt t="33091" x="9458325" y="3271838"/>
          <p14:tracePt t="33101" x="9502775" y="3316288"/>
          <p14:tracePt t="33110" x="9547225" y="3340100"/>
          <p14:tracePt t="33119" x="9569450" y="3340100"/>
          <p14:tracePt t="33129" x="9613900" y="3384550"/>
          <p14:tracePt t="33138" x="9637713" y="3384550"/>
          <p14:tracePt t="33150" x="9659938" y="3406775"/>
          <p14:tracePt t="33158" x="9659938" y="3429000"/>
          <p14:tracePt t="33167" x="9682163" y="3429000"/>
          <p14:tracePt t="33177" x="9682163" y="3451225"/>
          <p14:tracePt t="33186" x="9704388" y="3451225"/>
          <p14:tracePt t="33196" x="9704388" y="3473450"/>
          <p14:tracePt t="33225" x="9726613" y="3495675"/>
          <p14:tracePt t="33244" x="9726613" y="3517900"/>
          <p14:tracePt t="33253" x="9726613" y="3541713"/>
          <p14:tracePt t="33273" x="9748838" y="3586163"/>
          <p14:tracePt t="33283" x="9748838" y="3608388"/>
          <p14:tracePt t="33292" x="9748838" y="3630613"/>
          <p14:tracePt t="33301" x="9748838" y="3652838"/>
          <p14:tracePt t="33311" x="9748838" y="3675063"/>
          <p14:tracePt t="33331" x="9748838" y="3697288"/>
          <p14:tracePt t="33339" x="9748838" y="3721100"/>
          <p14:tracePt t="33368" x="9748838" y="3743325"/>
          <p14:tracePt t="33378" x="9748838" y="3765550"/>
          <p14:tracePt t="33387" x="9682163" y="3787775"/>
          <p14:tracePt t="33397" x="9637713" y="3787775"/>
          <p14:tracePt t="33406" x="9591675" y="3810000"/>
          <p14:tracePt t="33417" x="9547225" y="3810000"/>
          <p14:tracePt t="33425" x="9502775" y="3832225"/>
          <p14:tracePt t="33435" x="9458325" y="3832225"/>
          <p14:tracePt t="33445" x="9390063" y="3832225"/>
          <p14:tracePt t="33454" x="9323388" y="3832225"/>
          <p14:tracePt t="33464" x="9301163" y="3832225"/>
          <p14:tracePt t="33474" x="9278938" y="3832225"/>
          <p14:tracePt t="33484" x="9256713" y="3832225"/>
          <p14:tracePt t="33493" x="9210675" y="3832225"/>
          <p14:tracePt t="33512" x="9188450" y="3832225"/>
          <p14:tracePt t="33521" x="9166225" y="3832225"/>
          <p14:tracePt t="33531" x="9144000" y="3832225"/>
          <p14:tracePt t="33540" x="9121775" y="3832225"/>
          <p14:tracePt t="33551" x="9121775" y="3810000"/>
          <p14:tracePt t="33559" x="9099550" y="3810000"/>
          <p14:tracePt t="33569" x="9077325" y="3810000"/>
          <p14:tracePt t="33579" x="9077325" y="3787775"/>
          <p14:tracePt t="33588" x="9055100" y="3765550"/>
          <p14:tracePt t="33601" x="9031288" y="3765550"/>
          <p14:tracePt t="33617" x="9031288" y="3743325"/>
          <p14:tracePt t="33626" x="9009063" y="3743325"/>
          <p14:tracePt t="33636" x="8986838" y="3743325"/>
          <p14:tracePt t="33655" x="8964613" y="3721100"/>
          <p14:tracePt t="33683" x="8942388" y="3721100"/>
          <p14:tracePt t="33694" x="8942388" y="3697288"/>
          <p14:tracePt t="33712" x="8920163" y="3675063"/>
          <p14:tracePt t="33732" x="8897938" y="3675063"/>
          <p14:tracePt t="33761" x="8875713" y="3675063"/>
          <p14:tracePt t="33788" x="8875713" y="3652838"/>
          <p14:tracePt t="33798" x="8851900" y="3652838"/>
          <p14:tracePt t="33846" x="8829675" y="3652838"/>
          <p14:tracePt t="33864" x="8829675" y="3630613"/>
          <p14:tracePt t="33923" x="8829675" y="3608388"/>
          <p14:tracePt t="33942" x="8851900" y="3608388"/>
          <p14:tracePt t="33952" x="8897938" y="3608388"/>
          <p14:tracePt t="33962" x="8942388" y="3608388"/>
          <p14:tracePt t="33971" x="8964613" y="3608388"/>
          <p14:tracePt t="33982" x="9009063" y="3608388"/>
          <p14:tracePt t="33991" x="9055100" y="3630613"/>
          <p14:tracePt t="34001" x="9099550" y="3675063"/>
          <p14:tracePt t="34009" x="9121775" y="3721100"/>
          <p14:tracePt t="34019" x="9144000" y="3743325"/>
          <p14:tracePt t="34028" x="9166225" y="3787775"/>
          <p14:tracePt t="34038" x="9188450" y="3832225"/>
          <p14:tracePt t="34048" x="9210675" y="3854450"/>
          <p14:tracePt t="34056" x="9210675" y="3876675"/>
          <p14:tracePt t="34065" x="9232900" y="3898900"/>
          <p14:tracePt t="34075" x="9232900" y="3922713"/>
          <p14:tracePt t="34094" x="9232900" y="3967163"/>
          <p14:tracePt t="34113" x="9232900" y="3989388"/>
          <p14:tracePt t="34122" x="9232900" y="4011613"/>
          <p14:tracePt t="34132" x="9232900" y="4033838"/>
          <p14:tracePt t="34141" x="9232900" y="4056063"/>
          <p14:tracePt t="34151" x="9232900" y="4124325"/>
          <p14:tracePt t="34161" x="9210675" y="4146550"/>
          <p14:tracePt t="34170" x="9188450" y="4191000"/>
          <p14:tracePt t="34180" x="9166225" y="4235450"/>
          <p14:tracePt t="34189" x="9144000" y="4257675"/>
          <p14:tracePt t="34199" x="9099550" y="4279900"/>
          <p14:tracePt t="34208" x="9077325" y="4303713"/>
          <p14:tracePt t="34218" x="9031288" y="4348163"/>
          <p14:tracePt t="34228" x="8986838" y="4348163"/>
          <p14:tracePt t="34237" x="8964613" y="4370388"/>
          <p14:tracePt t="34247" x="8920163" y="4392613"/>
          <p14:tracePt t="34256" x="8875713" y="4392613"/>
          <p14:tracePt t="34275" x="8829675" y="4414838"/>
          <p14:tracePt t="34285" x="8807450" y="4414838"/>
          <p14:tracePt t="34295" x="8785225" y="4414838"/>
          <p14:tracePt t="34304" x="8763000" y="4414838"/>
          <p14:tracePt t="34323" x="8740775" y="4414838"/>
          <p14:tracePt t="36016" x="8718550" y="4414838"/>
          <p14:tracePt t="36025" x="8696325" y="4370388"/>
          <p14:tracePt t="36035" x="8674100" y="4325938"/>
          <p14:tracePt t="36044" x="8674100" y="4257675"/>
          <p14:tracePt t="36054" x="8628063" y="4213225"/>
          <p14:tracePt t="36064" x="8628063" y="4168775"/>
          <p14:tracePt t="36073" x="8605838" y="4102100"/>
          <p14:tracePt t="36083" x="8561388" y="4033838"/>
          <p14:tracePt t="36092" x="8561388" y="3989388"/>
          <p14:tracePt t="36102" x="8539163" y="3944938"/>
          <p14:tracePt t="36111" x="8516938" y="3898900"/>
          <p14:tracePt t="36121" x="8494713" y="3854450"/>
          <p14:tracePt t="36131" x="8470900" y="3810000"/>
          <p14:tracePt t="36140" x="8448675" y="3787775"/>
          <p14:tracePt t="36150" x="8426450" y="3743325"/>
          <p14:tracePt t="36159" x="8404225" y="3721100"/>
          <p14:tracePt t="36169" x="8404225" y="3697288"/>
          <p14:tracePt t="36178" x="8382000" y="3697288"/>
          <p14:tracePt t="36188" x="8359775" y="3675063"/>
          <p14:tracePt t="36198" x="8359775" y="3652838"/>
          <p14:tracePt t="36207" x="8337550" y="3630613"/>
          <p14:tracePt t="36217" x="8315325" y="3630613"/>
          <p14:tracePt t="36226" x="8293100" y="3608388"/>
          <p14:tracePt t="36245" x="8269288" y="3586163"/>
          <p14:tracePt t="36265" x="8247063" y="3563938"/>
          <p14:tracePt t="36284" x="8224838" y="3541713"/>
          <p14:tracePt t="36293" x="8202613" y="3541713"/>
          <p14:tracePt t="36322" x="8180388" y="3517900"/>
          <p14:tracePt t="36360" x="8158163" y="3517900"/>
          <p14:tracePt t="36408" x="8135938" y="3517900"/>
          <p14:tracePt t="36427" x="8135938" y="3495675"/>
          <p14:tracePt t="36437" x="8113713" y="3495675"/>
          <p14:tracePt t="36475" x="8089900" y="3495675"/>
          <p14:tracePt t="36504" x="8067675" y="3495675"/>
          <p14:tracePt t="36523" x="8045450" y="3495675"/>
          <p14:tracePt t="36533" x="8023225" y="3495675"/>
          <p14:tracePt t="36552" x="8001000" y="3495675"/>
          <p14:tracePt t="36571" x="7978775" y="3495675"/>
          <p14:tracePt t="36602" x="7956550" y="3495675"/>
          <p14:tracePt t="36612" x="7934325" y="3495675"/>
          <p14:tracePt t="36659" x="7912100" y="3495675"/>
          <p14:tracePt t="36698" x="7888288" y="3495675"/>
          <p14:tracePt t="37214" x="7866063" y="3495675"/>
          <p14:tracePt t="37262" x="7843838" y="3495675"/>
          <p14:tracePt t="37271" x="7843838" y="3473450"/>
          <p14:tracePt t="37290" x="7843838" y="3451225"/>
          <p14:tracePt t="37300" x="7821613" y="3451225"/>
          <p14:tracePt t="37328" x="7821613" y="3429000"/>
          <p14:tracePt t="37348" x="7799388" y="3429000"/>
          <p14:tracePt t="37357" x="7799388" y="3406775"/>
          <p14:tracePt t="37386" x="7799388" y="3384550"/>
          <p14:tracePt t="37395" x="7777163" y="3384550"/>
          <p14:tracePt t="37415" x="7777163" y="3362325"/>
          <p14:tracePt t="37424" x="7754938" y="3362325"/>
          <p14:tracePt t="37471" x="7754938" y="3340100"/>
          <p14:tracePt t="37577" x="7732713" y="3316288"/>
          <p14:tracePt t="37711" x="7732713" y="3294063"/>
          <p14:tracePt t="37778" x="7732713" y="3271838"/>
          <p14:tracePt t="38543" x="7732713" y="3294063"/>
          <p14:tracePt t="38553" x="7732713" y="3340100"/>
          <p14:tracePt t="38563" x="7732713" y="3384550"/>
          <p14:tracePt t="38572" x="7732713" y="3451225"/>
          <p14:tracePt t="38581" x="7732713" y="3517900"/>
          <p14:tracePt t="38590" x="7732713" y="3586163"/>
          <p14:tracePt t="38600" x="7732713" y="3652838"/>
          <p14:tracePt t="38616" x="7732713" y="3721100"/>
          <p14:tracePt t="38620" x="7732713" y="3810000"/>
          <p14:tracePt t="38628" x="7732713" y="3876675"/>
          <p14:tracePt t="38637" x="7732713" y="3967163"/>
          <p14:tracePt t="38649" x="7732713" y="4033838"/>
          <p14:tracePt t="38657" x="7732713" y="4056063"/>
          <p14:tracePt t="38666" x="7732713" y="4102100"/>
          <p14:tracePt t="38676" x="7732713" y="4124325"/>
          <p14:tracePt t="38685" x="7732713" y="4168775"/>
          <p14:tracePt t="38695" x="7732713" y="4191000"/>
          <p14:tracePt t="38714" x="7732713" y="4213225"/>
          <p14:tracePt t="38723" x="7732713" y="4235450"/>
          <p14:tracePt t="38772" x="7732713" y="4257675"/>
          <p14:tracePt t="38935" x="7732713" y="4213225"/>
          <p14:tracePt t="38945" x="7732713" y="4191000"/>
          <p14:tracePt t="38954" x="7732713" y="4168775"/>
          <p14:tracePt t="38964" x="7732713" y="4146550"/>
          <p14:tracePt t="38974" x="7732713" y="4124325"/>
          <p14:tracePt t="38984" x="7732713" y="4078288"/>
          <p14:tracePt t="38993" x="7732713" y="4056063"/>
          <p14:tracePt t="39001" x="7732713" y="4033838"/>
          <p14:tracePt t="39011" x="7732713" y="3989388"/>
          <p14:tracePt t="39020" x="7732713" y="3967163"/>
          <p14:tracePt t="39030" x="7732713" y="3944938"/>
          <p14:tracePt t="39040" x="7732713" y="3876675"/>
          <p14:tracePt t="39050" x="7732713" y="3854450"/>
          <p14:tracePt t="39059" x="7732713" y="3810000"/>
          <p14:tracePt t="39068" x="7754938" y="3765550"/>
          <p14:tracePt t="39078" x="7754938" y="3743325"/>
          <p14:tracePt t="39087" x="7754938" y="3697288"/>
          <p14:tracePt t="39098" x="7754938" y="3675063"/>
          <p14:tracePt t="39106" x="7754938" y="3652838"/>
          <p14:tracePt t="39126" x="7777163" y="3630613"/>
          <p14:tracePt t="39135" x="7777163" y="3608388"/>
          <p14:tracePt t="39145" x="7777163" y="3586163"/>
          <p14:tracePt t="39164" x="7777163" y="3563938"/>
          <p14:tracePt t="39182" x="7777163" y="3541713"/>
          <p14:tracePt t="39212" x="7777163" y="3517900"/>
          <p14:tracePt t="39250" x="7777163" y="3495675"/>
          <p14:tracePt t="39269" x="7777163" y="3473450"/>
          <p14:tracePt t="39327" x="7777163" y="3451225"/>
          <p14:tracePt t="39385" x="7777163" y="3429000"/>
          <p14:tracePt t="39424" x="7777163" y="3406775"/>
          <p14:tracePt t="39443" x="7777163" y="3384550"/>
          <p14:tracePt t="39490" x="7777163" y="3362325"/>
          <p14:tracePt t="40712" x="7754938" y="3362325"/>
          <p14:tracePt t="40798" x="7732713" y="3362325"/>
          <p14:tracePt t="40925" x="7708900" y="3362325"/>
          <p14:tracePt t="41116" x="7708900" y="3340100"/>
          <p14:tracePt t="41135" x="7708900" y="3316288"/>
          <p14:tracePt t="41154" x="7708900" y="3294063"/>
          <p14:tracePt t="41173" x="7732713" y="3294063"/>
          <p14:tracePt t="41183" x="7732713" y="3271838"/>
          <p14:tracePt t="41212" x="7754938" y="3271838"/>
          <p14:tracePt t="41231" x="7777163" y="3249613"/>
          <p14:tracePt t="41250" x="7799388" y="3249613"/>
          <p14:tracePt t="41269" x="7821613" y="3249613"/>
          <p14:tracePt t="41297" x="7843838" y="3249613"/>
          <p14:tracePt t="41306" x="7866063" y="3249613"/>
          <p14:tracePt t="41315" x="7866063" y="3227388"/>
          <p14:tracePt t="41325" x="7888288" y="3227388"/>
          <p14:tracePt t="41345" x="7912100" y="3227388"/>
          <p14:tracePt t="41374" x="7934325" y="3227388"/>
          <p14:tracePt t="41393" x="7956550" y="3227388"/>
          <p14:tracePt t="41422" x="7978775" y="3227388"/>
          <p14:tracePt t="43036" x="7956550" y="3227388"/>
          <p14:tracePt t="43046" x="7934325" y="3227388"/>
          <p14:tracePt t="43055" x="7866063" y="3227388"/>
          <p14:tracePt t="43065" x="7843838" y="3227388"/>
          <p14:tracePt t="43074" x="7821613" y="3227388"/>
          <p14:tracePt t="43084" x="7777163" y="3227388"/>
          <p14:tracePt t="43094" x="7732713" y="3205163"/>
          <p14:tracePt t="43103" x="7686675" y="3182938"/>
          <p14:tracePt t="43113" x="7664450" y="3114675"/>
          <p14:tracePt t="43122" x="7597775" y="3092450"/>
          <p14:tracePt t="43132" x="7575550" y="3048000"/>
          <p14:tracePt t="43141" x="7531100" y="3025775"/>
          <p14:tracePt t="43151" x="7507288" y="3003550"/>
          <p14:tracePt t="43160" x="7485063" y="2959100"/>
          <p14:tracePt t="43170" x="7462838" y="2935288"/>
          <p14:tracePt t="43180" x="7440613" y="2913063"/>
          <p14:tracePt t="43189" x="7418388" y="2890838"/>
          <p14:tracePt t="43199" x="7396163" y="2868613"/>
          <p14:tracePt t="43218" x="7396163" y="2846388"/>
          <p14:tracePt t="43247" x="7373938" y="2846388"/>
          <p14:tracePt t="43266" x="7373938" y="2824163"/>
          <p14:tracePt t="43304" x="7373938" y="2801938"/>
          <p14:tracePt t="44875" x="7373938" y="2779713"/>
          <p14:tracePt t="44923" x="7373938" y="2755900"/>
          <p14:tracePt t="44952" x="7373938" y="2733675"/>
          <p14:tracePt t="44961" x="7373938" y="2711450"/>
          <p14:tracePt t="44990" x="7373938" y="2689225"/>
          <p14:tracePt t="45009" x="7396163" y="2667000"/>
          <p14:tracePt t="45038" x="7418388" y="2644775"/>
          <p14:tracePt t="45047" x="7440613" y="2622550"/>
          <p14:tracePt t="45066" x="7462838" y="2600325"/>
          <p14:tracePt t="45075" x="7485063" y="2600325"/>
          <p14:tracePt t="45084" x="7507288" y="2578100"/>
          <p14:tracePt t="45103" x="7531100" y="2578100"/>
          <p14:tracePt t="45113" x="7531100" y="2554288"/>
          <p14:tracePt t="45122" x="7553325" y="2554288"/>
          <p14:tracePt t="45132" x="7553325" y="2532063"/>
          <p14:tracePt t="45151" x="7575550" y="2532063"/>
          <p14:tracePt t="45161" x="7597775" y="2509838"/>
          <p14:tracePt t="45180" x="7620000" y="2509838"/>
          <p14:tracePt t="45210" x="7642225" y="2509838"/>
          <p14:tracePt t="45229" x="7664450" y="2487613"/>
          <p14:tracePt t="45238" x="7686675" y="2487613"/>
          <p14:tracePt t="45249" x="7708900" y="2465388"/>
          <p14:tracePt t="45266" x="7732713" y="2465388"/>
          <p14:tracePt t="45296" x="7754938" y="2465388"/>
          <p14:tracePt t="45305" x="7777163" y="2465388"/>
          <p14:tracePt t="45325" x="7799388" y="2465388"/>
          <p14:tracePt t="45333" x="7821613" y="2465388"/>
          <p14:tracePt t="45343" x="7843838" y="2465388"/>
          <p14:tracePt t="45362" x="7866063" y="2465388"/>
          <p14:tracePt t="45381" x="7888288" y="2465388"/>
          <p14:tracePt t="45400" x="7912100" y="2465388"/>
          <p14:tracePt t="45419" x="7934325" y="2465388"/>
          <p14:tracePt t="45438" x="7956550" y="2465388"/>
          <p14:tracePt t="45467" x="7978775" y="2465388"/>
          <p14:tracePt t="45486" x="8001000" y="2465388"/>
          <p14:tracePt t="45495" x="8023225" y="2465388"/>
          <p14:tracePt t="45515" x="8045450" y="2465388"/>
          <p14:tracePt t="45533" x="8067675" y="2487613"/>
          <p14:tracePt t="45553" x="8089900" y="2509838"/>
          <p14:tracePt t="45563" x="8113713" y="2509838"/>
          <p14:tracePt t="45581" x="8135938" y="2532063"/>
          <p14:tracePt t="45592" x="8135938" y="2554288"/>
          <p14:tracePt t="45610" x="8135938" y="2578100"/>
          <p14:tracePt t="45619" x="8158163" y="2578100"/>
          <p14:tracePt t="46279" x="8158163" y="2600325"/>
          <p14:tracePt t="46288" x="8113713" y="2600325"/>
          <p14:tracePt t="46298" x="8113713" y="2622550"/>
          <p14:tracePt t="46307" x="8089900" y="2644775"/>
          <p14:tracePt t="46326" x="8067675" y="2667000"/>
          <p14:tracePt t="46346" x="8067675" y="2689225"/>
          <p14:tracePt t="46355" x="8045450" y="2689225"/>
          <p14:tracePt t="46365" x="8045450" y="2711450"/>
          <p14:tracePt t="46384" x="8023225" y="2733675"/>
          <p14:tracePt t="46403" x="8001000" y="2733675"/>
          <p14:tracePt t="46432" x="8001000" y="2755900"/>
          <p14:tracePt t="46470" x="7978775" y="2755900"/>
          <p14:tracePt t="46499" x="7978775" y="2779713"/>
          <p14:tracePt t="46546" x="7956550" y="2779713"/>
          <p14:tracePt t="46594" x="7934325" y="2779713"/>
          <p14:tracePt t="46604" x="7934325" y="2801938"/>
          <p14:tracePt t="46614" x="7912100" y="2801938"/>
          <p14:tracePt t="46642" x="7912100" y="2824163"/>
          <p14:tracePt t="46652" x="7888288" y="2824163"/>
          <p14:tracePt t="46728" x="7866063" y="2824163"/>
          <p14:tracePt t="46776" x="7866063" y="2846388"/>
          <p14:tracePt t="46862" x="7843838" y="2846388"/>
          <p14:tracePt t="46891" x="7843838" y="2868613"/>
          <p14:tracePt t="46901" x="7821613" y="2868613"/>
          <p14:tracePt t="46920" x="7821613" y="2890838"/>
          <p14:tracePt t="46929" x="7821613" y="2913063"/>
          <p14:tracePt t="46939" x="7799388" y="2935288"/>
          <p14:tracePt t="46958" x="7799388" y="2959100"/>
          <p14:tracePt t="46968" x="7777163" y="2981325"/>
          <p14:tracePt t="46977" x="7754938" y="3003550"/>
          <p14:tracePt t="46996" x="7754938" y="3048000"/>
          <p14:tracePt t="47006" x="7732713" y="3048000"/>
          <p14:tracePt t="47015" x="7732713" y="3070225"/>
          <p14:tracePt t="47034" x="7732713" y="3092450"/>
          <p14:tracePt t="47044" x="7708900" y="3114675"/>
          <p14:tracePt t="47053" x="7708900" y="3136900"/>
          <p14:tracePt t="47073" x="7708900" y="3160713"/>
          <p14:tracePt t="47082" x="7686675" y="3160713"/>
          <p14:tracePt t="47092" x="7686675" y="3182938"/>
          <p14:tracePt t="47101" x="7664450" y="3182938"/>
          <p14:tracePt t="47111" x="7664450" y="3227388"/>
          <p14:tracePt t="47130" x="7664450" y="3249613"/>
          <p14:tracePt t="47150" x="7642225" y="3271838"/>
          <p14:tracePt t="47178" x="7642225" y="3294063"/>
          <p14:tracePt t="47207" x="7642225" y="3316288"/>
          <p14:tracePt t="47341" x="7664450" y="3316288"/>
          <p14:tracePt t="47351" x="7686675" y="3316288"/>
          <p14:tracePt t="47360" x="7754938" y="3316288"/>
          <p14:tracePt t="47370" x="7888288" y="3294063"/>
          <p14:tracePt t="47379" x="8045450" y="3294063"/>
          <p14:tracePt t="47389" x="8224838" y="3294063"/>
          <p14:tracePt t="47398" x="8426450" y="3294063"/>
          <p14:tracePt t="47408" x="8718550" y="3316288"/>
          <p14:tracePt t="47418" x="9077325" y="3406775"/>
          <p14:tracePt t="47427" x="9367838" y="3473450"/>
          <p14:tracePt t="47436" x="9659938" y="3541713"/>
          <p14:tracePt t="47447" x="9928225" y="3630613"/>
          <p14:tracePt t="47656" x="9950450" y="3630613"/>
          <p14:tracePt t="47666" x="10040938" y="3608388"/>
          <p14:tracePt t="47675" x="10174288" y="3586163"/>
          <p14:tracePt t="47684" x="10264775" y="3541713"/>
          <p14:tracePt t="47694" x="10375900" y="3517900"/>
          <p14:tracePt t="47704" x="10444163" y="3495675"/>
          <p14:tracePt t="47714" x="10510838" y="3473450"/>
          <p14:tracePt t="47723" x="10555288" y="3451225"/>
          <p14:tracePt t="47732" x="10601325" y="3451225"/>
          <p14:tracePt t="47742" x="10623550" y="3429000"/>
          <p14:tracePt t="47751" x="10645775" y="3429000"/>
          <p14:tracePt t="47761" x="10645775" y="3406775"/>
          <p14:tracePt t="47771" x="10668000" y="3406775"/>
          <p14:tracePt t="47828" x="10690225" y="3384550"/>
          <p14:tracePt t="47847" x="10690225" y="3362325"/>
          <p14:tracePt t="47866" x="10712450" y="3316288"/>
          <p14:tracePt t="47895" x="10712450" y="3294063"/>
          <p14:tracePt t="47952" x="10712450" y="3271838"/>
          <p14:tracePt t="47962" x="10712450" y="3249613"/>
          <p14:tracePt t="47971" x="10623550" y="3249613"/>
          <p14:tracePt t="47981" x="10444163" y="3249613"/>
          <p14:tracePt t="47991" x="10174288" y="3294063"/>
          <p14:tracePt t="48001" x="9726613" y="3473450"/>
          <p14:tracePt t="48010" x="9121775" y="3810000"/>
          <p14:tracePt t="48019" x="8583613" y="4124325"/>
          <p14:tracePt t="48029" x="8113713" y="4392613"/>
          <p14:tracePt t="48038" x="7642225" y="4660900"/>
          <p14:tracePt t="48048" x="7150100" y="4930775"/>
          <p14:tracePt t="48057" x="6791325" y="5176838"/>
          <p14:tracePt t="48067" x="6521450" y="5400675"/>
          <p14:tracePt t="48076" x="6297613" y="5557838"/>
          <p14:tracePt t="48089" x="6140450" y="5737225"/>
          <p14:tracePt t="48096" x="6029325" y="5849938"/>
          <p14:tracePt t="48105" x="5916613" y="5961063"/>
          <p14:tracePt t="48115" x="5827713" y="6007100"/>
          <p14:tracePt t="48124" x="5803900" y="6073775"/>
          <p14:tracePt t="48134" x="5781675" y="6096000"/>
          <p14:tracePt t="48143" x="5759450" y="6118225"/>
          <p14:tracePt t="48335" x="5759450" y="6140450"/>
          <p14:tracePt t="48344" x="5737225" y="6162675"/>
          <p14:tracePt t="48354" x="5715000" y="6162675"/>
          <p14:tracePt t="48364" x="5692775" y="6162675"/>
          <p14:tracePt t="48383" x="5648325" y="6162675"/>
          <p14:tracePt t="48392" x="5626100" y="6162675"/>
          <p14:tracePt t="48402" x="5580063" y="6162675"/>
          <p14:tracePt t="48411" x="5557838" y="6162675"/>
          <p14:tracePt t="48421" x="5535613" y="6162675"/>
          <p14:tracePt t="48431" x="5491163" y="6162675"/>
          <p14:tracePt t="48440" x="5446713" y="6162675"/>
          <p14:tracePt t="48450" x="5422900" y="6140450"/>
          <p14:tracePt t="48459" x="5400675" y="6118225"/>
          <p14:tracePt t="48469" x="5356225" y="6096000"/>
          <p14:tracePt t="48479" x="5311775" y="6073775"/>
          <p14:tracePt t="48488" x="5289550" y="6073775"/>
          <p14:tracePt t="48498" x="5267325" y="6029325"/>
          <p14:tracePt t="48507" x="5245100" y="6029325"/>
          <p14:tracePt t="48517" x="5199063" y="6007100"/>
          <p14:tracePt t="48526" x="5176838" y="5983288"/>
          <p14:tracePt t="48536" x="5132388" y="5983288"/>
          <p14:tracePt t="48546" x="5110163" y="5983288"/>
          <p14:tracePt t="48560" x="5065713" y="5961063"/>
          <p14:tracePt t="48566" x="5041900" y="5961063"/>
          <p14:tracePt t="48574" x="5019675" y="5961063"/>
          <p14:tracePt t="48584" x="4975225" y="5961063"/>
          <p14:tracePt t="48593" x="4908550" y="5961063"/>
          <p14:tracePt t="48603" x="4840288" y="5961063"/>
          <p14:tracePt t="48612" x="4795838" y="5983288"/>
          <p14:tracePt t="48622" x="4751388" y="5983288"/>
          <p14:tracePt t="48632" x="4729163" y="6007100"/>
          <p14:tracePt t="48641" x="4706938" y="6007100"/>
          <p14:tracePt t="48650" x="4706938" y="6029325"/>
          <p14:tracePt t="48660" x="4684713" y="6029325"/>
          <p14:tracePt t="48727" x="4706938" y="6029325"/>
          <p14:tracePt t="48747" x="4729163" y="6029325"/>
          <p14:tracePt t="48775" x="4751388" y="6029325"/>
          <p14:tracePt t="48785" x="4773613" y="5983288"/>
          <p14:tracePt t="48794" x="4773613" y="5961063"/>
          <p14:tracePt t="48804" x="4773613" y="5916613"/>
          <p14:tracePt t="48814" x="4773613" y="5894388"/>
          <p14:tracePt t="48823" x="4751388" y="5872163"/>
          <p14:tracePt t="48833" x="4706938" y="5849938"/>
          <p14:tracePt t="48842" x="4638675" y="5849938"/>
          <p14:tracePt t="48852" x="4594225" y="5849938"/>
          <p14:tracePt t="48861" x="4549775" y="5849938"/>
          <p14:tracePt t="48871" x="4527550" y="5849938"/>
          <p14:tracePt t="48881" x="4505325" y="5849938"/>
          <p14:tracePt t="49016" x="4505325" y="5827713"/>
          <p14:tracePt t="49025" x="4527550" y="5827713"/>
          <p14:tracePt t="49083" x="4527550" y="5849938"/>
          <p14:tracePt t="49093" x="4505325" y="5894388"/>
          <p14:tracePt t="49101" x="4483100" y="5916613"/>
          <p14:tracePt t="49113" x="4459288" y="5938838"/>
          <p14:tracePt t="49121" x="4459288" y="5961063"/>
          <p14:tracePt t="49140" x="4437063" y="5961063"/>
          <p14:tracePt t="49492" x="4459288" y="5961063"/>
          <p14:tracePt t="49502" x="4483100" y="5961063"/>
          <p14:tracePt t="49511" x="4527550" y="5894388"/>
          <p14:tracePt t="49521" x="4549775" y="5827713"/>
          <p14:tracePt t="49530" x="4549775" y="5759450"/>
          <p14:tracePt t="49540" x="4549775" y="5692775"/>
          <p14:tracePt t="49550" x="4549775" y="5648325"/>
          <p14:tracePt t="49578" x="4527550" y="5648325"/>
          <p14:tracePt t="49588" x="4505325" y="5648325"/>
          <p14:tracePt t="49597" x="4459288" y="5670550"/>
          <p14:tracePt t="49607" x="4392613" y="5715000"/>
          <p14:tracePt t="49631" x="4279900" y="5894388"/>
          <p14:tracePt t="49636" x="4235450" y="6007100"/>
          <p14:tracePt t="49645" x="4213225" y="6073775"/>
          <p14:tracePt t="49655" x="4213225" y="6140450"/>
          <p14:tracePt t="49664" x="4213225" y="6162675"/>
          <p14:tracePt t="49674" x="4213225" y="6184900"/>
          <p14:tracePt t="49702" x="4235450" y="6184900"/>
          <p14:tracePt t="49712" x="4257675" y="6184900"/>
          <p14:tracePt t="49722" x="4279900" y="6184900"/>
          <p14:tracePt t="49731" x="4325938" y="6140450"/>
          <p14:tracePt t="49741" x="4348163" y="6118225"/>
          <p14:tracePt t="49750" x="4370388" y="6096000"/>
          <p14:tracePt t="49760" x="4370388" y="6073775"/>
          <p14:tracePt t="49769" x="4370388" y="6051550"/>
          <p14:tracePt t="49779" x="4370388" y="6029325"/>
          <p14:tracePt t="49789" x="4348163" y="6007100"/>
          <p14:tracePt t="49798" x="4279900" y="5961063"/>
          <p14:tracePt t="49808" x="4191000" y="5938838"/>
          <p14:tracePt t="49817" x="4102100" y="5916613"/>
          <p14:tracePt t="49827" x="4033838" y="5916613"/>
          <p14:tracePt t="49836" x="3967163" y="5916613"/>
          <p14:tracePt t="49846" x="3898900" y="5916613"/>
          <p14:tracePt t="49856" x="3832225" y="5938838"/>
          <p14:tracePt t="49865" x="3810000" y="5961063"/>
          <p14:tracePt t="49875" x="3787775" y="5961063"/>
          <p14:tracePt t="49884" x="3765550" y="5961063"/>
          <p14:tracePt t="49903" x="3765550" y="5983288"/>
          <p14:tracePt t="49914" x="3765550" y="6007100"/>
          <p14:tracePt t="49922" x="3765550" y="6051550"/>
          <p14:tracePt t="49932" x="3787775" y="6140450"/>
          <p14:tracePt t="49942" x="3876675" y="6184900"/>
          <p14:tracePt t="49951" x="3967163" y="6275388"/>
          <p14:tracePt t="49961" x="4102100" y="6319838"/>
          <p14:tracePt t="49970" x="4213225" y="6364288"/>
          <p14:tracePt t="49981" x="4325938" y="6364288"/>
          <p14:tracePt t="49989" x="4437063" y="6364288"/>
          <p14:tracePt t="49999" x="4549775" y="6342063"/>
          <p14:tracePt t="50008" x="4594225" y="6297613"/>
          <p14:tracePt t="50018" x="4660900" y="6253163"/>
          <p14:tracePt t="50028" x="4684713" y="6208713"/>
          <p14:tracePt t="50037" x="4706938" y="6162675"/>
          <p14:tracePt t="50047" x="4706938" y="6096000"/>
          <p14:tracePt t="50056" x="4706938" y="6029325"/>
          <p14:tracePt t="50066" x="4684713" y="5938838"/>
          <p14:tracePt t="50075" x="4660900" y="5872163"/>
          <p14:tracePt t="50085" x="4572000" y="5803900"/>
          <p14:tracePt t="50095" x="4414838" y="5737225"/>
          <p14:tracePt t="50104" x="4213225" y="5737225"/>
          <p14:tracePt t="50114" x="3989388" y="5737225"/>
          <p14:tracePt t="50123" x="3787775" y="5781675"/>
          <p14:tracePt t="50133" x="3630613" y="5827713"/>
          <p14:tracePt t="50142" x="3517900" y="5894388"/>
          <p14:tracePt t="50152" x="3473450" y="5938838"/>
          <p14:tracePt t="50161" x="3429000" y="5983288"/>
          <p14:tracePt t="50171" x="3406775" y="6096000"/>
          <p14:tracePt t="50181" x="3406775" y="6184900"/>
          <p14:tracePt t="50190" x="3406775" y="6342063"/>
          <p14:tracePt t="50200" x="3473450" y="6477000"/>
          <p14:tracePt t="50209" x="3608388" y="6589713"/>
          <p14:tracePt t="50219" x="3787775" y="6656388"/>
          <p14:tracePt t="50228" x="4011613" y="6723063"/>
          <p14:tracePt t="50238" x="4146550" y="6723063"/>
          <p14:tracePt t="50248" x="4279900" y="6723063"/>
          <p14:tracePt t="50257" x="4414838" y="6700838"/>
          <p14:tracePt t="50267" x="4459288" y="6678613"/>
          <p14:tracePt t="50276" x="4505325" y="6634163"/>
          <p14:tracePt t="50286" x="4527550" y="6611938"/>
          <p14:tracePt t="50296" x="4549775" y="6565900"/>
          <p14:tracePt t="50305" x="4549775" y="6543675"/>
          <p14:tracePt t="50315" x="4549775" y="6521450"/>
          <p14:tracePt t="50324" x="4549775" y="6499225"/>
          <p14:tracePt t="50334" x="4549775" y="6477000"/>
          <p14:tracePt t="50343" x="4505325" y="6432550"/>
          <p14:tracePt t="50353" x="4414838" y="6410325"/>
          <p14:tracePt t="50363" x="4348163" y="6388100"/>
          <p14:tracePt t="50372" x="4303713" y="6364288"/>
          <p14:tracePt t="50381" x="4279900" y="6364288"/>
          <p14:tracePt t="50611" x="4257675" y="6319838"/>
          <p14:tracePt t="50621" x="4235450" y="6230938"/>
          <p14:tracePt t="50630" x="4191000" y="6073775"/>
          <p14:tracePt t="50640" x="4102100" y="5894388"/>
          <p14:tracePt t="50650" x="3989388" y="5670550"/>
          <p14:tracePt t="50659" x="3876675" y="5513388"/>
          <p14:tracePt t="50668" x="3787775" y="5400675"/>
          <p14:tracePt t="50678" x="3675063" y="5289550"/>
          <p14:tracePt t="50687" x="3541713" y="5199063"/>
          <p14:tracePt t="50697" x="3406775" y="5110163"/>
          <p14:tracePt t="50707" x="3294063" y="5041900"/>
          <p14:tracePt t="50717" x="3182938" y="4975225"/>
          <p14:tracePt t="50726" x="3092450" y="4953000"/>
          <p14:tracePt t="50736" x="3025775" y="4953000"/>
          <p14:tracePt t="50745" x="2981325" y="4930775"/>
          <p14:tracePt t="50755" x="2913063" y="4908550"/>
          <p14:tracePt t="50764" x="2846388" y="4908550"/>
          <p14:tracePt t="50774" x="2801938" y="4908550"/>
          <p14:tracePt t="50783" x="2755900" y="4908550"/>
          <p14:tracePt t="50793" x="2711450" y="4908550"/>
          <p14:tracePt t="50802" x="2689225" y="4908550"/>
          <p14:tracePt t="50812" x="2644775" y="4908550"/>
          <p14:tracePt t="50831" x="2622550" y="4908550"/>
          <p14:tracePt t="50841" x="2600325" y="4908550"/>
          <p14:tracePt t="50870" x="2578100" y="4908550"/>
          <p14:tracePt t="50879" x="2554288" y="4908550"/>
          <p14:tracePt t="50946" x="2532063" y="4908550"/>
          <p14:tracePt t="50974" x="2532063" y="4930775"/>
          <p14:tracePt t="50984" x="2509838" y="4930775"/>
          <p14:tracePt t="50994" x="2509838" y="4953000"/>
          <p14:tracePt t="51003" x="2487613" y="4975225"/>
          <p14:tracePt t="51014" x="2487613" y="4997450"/>
          <p14:tracePt t="51022" x="2465388" y="5019675"/>
          <p14:tracePt t="51032" x="2443163" y="5041900"/>
          <p14:tracePt t="51042" x="2420938" y="5087938"/>
          <p14:tracePt t="51051" x="2420938" y="5110163"/>
          <p14:tracePt t="51060" x="2398713" y="5132388"/>
          <p14:tracePt t="51070" x="2374900" y="5154613"/>
          <p14:tracePt t="51081" x="2374900" y="5176838"/>
          <p14:tracePt t="51089" x="2330450" y="5176838"/>
          <p14:tracePt t="51099" x="2330450" y="5199063"/>
          <p14:tracePt t="51108" x="2308225" y="5221288"/>
          <p14:tracePt t="51118" x="2263775" y="5245100"/>
          <p14:tracePt t="51128" x="2241550" y="5245100"/>
          <p14:tracePt t="51137" x="2219325" y="5267325"/>
          <p14:tracePt t="51147" x="2151063" y="5289550"/>
          <p14:tracePt t="51156" x="2128838" y="5289550"/>
          <p14:tracePt t="51167" x="2106613" y="5311775"/>
          <p14:tracePt t="51175" x="2062163" y="5334000"/>
          <p14:tracePt t="51185" x="2039938" y="5334000"/>
          <p14:tracePt t="51194" x="2017713" y="5356225"/>
          <p14:tracePt t="51204" x="1971675" y="5356225"/>
          <p14:tracePt t="51214" x="1949450" y="5378450"/>
          <p14:tracePt t="51223" x="1905000" y="5400675"/>
          <p14:tracePt t="51242" x="1882775" y="5400675"/>
          <p14:tracePt t="51252" x="1838325" y="5422900"/>
          <p14:tracePt t="51261" x="1816100" y="5422900"/>
          <p14:tracePt t="51271" x="1792288" y="5446713"/>
          <p14:tracePt t="51281" x="1770063" y="5446713"/>
          <p14:tracePt t="51290" x="1747838" y="5446713"/>
          <p14:tracePt t="51300" x="1725613" y="5446713"/>
          <p14:tracePt t="51309" x="1681163" y="5446713"/>
          <p14:tracePt t="51329" x="1658938" y="5446713"/>
          <p14:tracePt t="51338" x="1636713" y="5446713"/>
          <p14:tracePt t="51347" x="1612900" y="5446713"/>
          <p14:tracePt t="51367" x="1590675" y="5446713"/>
          <p14:tracePt t="51396" x="1568450" y="5446713"/>
          <p14:tracePt t="51424" x="1546225" y="5446713"/>
          <p14:tracePt t="51443" x="1524000" y="5446713"/>
          <p14:tracePt t="51491" x="1524000" y="5422900"/>
          <p14:tracePt t="51567" x="1524000" y="5400675"/>
          <p14:tracePt t="51577" x="1524000" y="5378450"/>
          <p14:tracePt t="51587" x="1568450" y="5334000"/>
          <p14:tracePt t="51597" x="1703388" y="5289550"/>
          <p14:tracePt t="51613" x="1838325" y="5221288"/>
          <p14:tracePt t="51615" x="2017713" y="5154613"/>
          <p14:tracePt t="51625" x="2173288" y="5065713"/>
          <p14:tracePt t="51634" x="2352675" y="4997450"/>
          <p14:tracePt t="51644" x="2465388" y="4975225"/>
          <p14:tracePt t="51654" x="2622550" y="4930775"/>
          <p14:tracePt t="51664" x="2689225" y="4908550"/>
          <p14:tracePt t="51673" x="2779713" y="4908550"/>
          <p14:tracePt t="51683" x="2868613" y="4908550"/>
          <p14:tracePt t="51692" x="2935288" y="4908550"/>
          <p14:tracePt t="51702" x="3003550" y="4908550"/>
          <p14:tracePt t="51711" x="3070225" y="4908550"/>
          <p14:tracePt t="51721" x="3136900" y="4908550"/>
          <p14:tracePt t="51731" x="3182938" y="4908550"/>
          <p14:tracePt t="51740" x="3227388" y="4930775"/>
          <p14:tracePt t="51750" x="3271838" y="4953000"/>
          <p14:tracePt t="51759" x="3316288" y="4975225"/>
          <p14:tracePt t="51768" x="3406775" y="5019675"/>
          <p14:tracePt t="51778" x="3473450" y="5041900"/>
          <p14:tracePt t="51788" x="3541713" y="5087938"/>
          <p14:tracePt t="51797" x="3586163" y="5132388"/>
          <p14:tracePt t="51807" x="3652838" y="5154613"/>
          <p14:tracePt t="51817" x="3697288" y="5199063"/>
          <p14:tracePt t="51826" x="3721100" y="5221288"/>
          <p14:tracePt t="51836" x="3765550" y="5267325"/>
          <p14:tracePt t="51855" x="3787775" y="5289550"/>
          <p14:tracePt t="51864" x="3810000" y="5311775"/>
          <p14:tracePt t="51875" x="3854450" y="5334000"/>
          <p14:tracePt t="51886" x="3876675" y="5356225"/>
          <p14:tracePt t="51894" x="3898900" y="5378450"/>
          <p14:tracePt t="51904" x="3922713" y="5422900"/>
          <p14:tracePt t="51914" x="3944938" y="5446713"/>
          <p14:tracePt t="51923" x="3989388" y="5491163"/>
          <p14:tracePt t="51933" x="4011613" y="5535613"/>
          <p14:tracePt t="51943" x="4056063" y="5580063"/>
          <p14:tracePt t="51953" x="4102100" y="5648325"/>
          <p14:tracePt t="51962" x="4124325" y="5715000"/>
          <p14:tracePt t="51971" x="4146550" y="5759450"/>
          <p14:tracePt t="51982" x="4168775" y="5803900"/>
          <p14:tracePt t="51990" x="4191000" y="5849938"/>
          <p14:tracePt t="52000" x="4235450" y="5916613"/>
          <p14:tracePt t="52009" x="4235450" y="5961063"/>
          <p14:tracePt t="52019" x="4257675" y="5983288"/>
          <p14:tracePt t="52028" x="4279900" y="6007100"/>
          <p14:tracePt t="52038" x="4279900" y="6051550"/>
          <p14:tracePt t="52049" x="4303713" y="6073775"/>
          <p14:tracePt t="52057" x="4325938" y="6096000"/>
          <p14:tracePt t="52076" x="4325938" y="6118225"/>
          <p14:tracePt t="52086" x="4348163" y="6140450"/>
          <p14:tracePt t="52105" x="4348163" y="6162675"/>
          <p14:tracePt t="52116" x="4370388" y="6162675"/>
          <p14:tracePt t="52172" x="4370388" y="6184900"/>
          <p14:tracePt t="52287" x="4303713" y="6118225"/>
          <p14:tracePt t="52297" x="4235450" y="6051550"/>
          <p14:tracePt t="52306" x="4102100" y="5938838"/>
          <p14:tracePt t="52316" x="3944938" y="5803900"/>
          <p14:tracePt t="52324" x="3787775" y="5692775"/>
          <p14:tracePt t="52333" x="3630613" y="5602288"/>
          <p14:tracePt t="52343" x="3473450" y="5535613"/>
          <p14:tracePt t="52353" x="3271838" y="5468938"/>
          <p14:tracePt t="52363" x="3160713" y="5446713"/>
          <p14:tracePt t="52372" x="3003550" y="5422900"/>
          <p14:tracePt t="52381" x="2868613" y="5400675"/>
          <p14:tracePt t="52391" x="2755900" y="5400675"/>
          <p14:tracePt t="52401" x="2600325" y="5400675"/>
          <p14:tracePt t="52410" x="2487613" y="5400675"/>
          <p14:tracePt t="52419" x="2374900" y="5400675"/>
          <p14:tracePt t="52429" x="2286000" y="5400675"/>
          <p14:tracePt t="52439" x="2219325" y="5400675"/>
          <p14:tracePt t="52449" x="2173288" y="5400675"/>
          <p14:tracePt t="52458" x="2128838" y="5400675"/>
          <p14:tracePt t="52467" x="2084388" y="5400675"/>
          <p14:tracePt t="52477" x="2062163" y="5400675"/>
          <p14:tracePt t="52487" x="2017713" y="5400675"/>
          <p14:tracePt t="52497" x="1993900" y="5400675"/>
          <p14:tracePt t="52506" x="1971675" y="5400675"/>
          <p14:tracePt t="52515" x="1927225" y="5422900"/>
          <p14:tracePt t="52525" x="1905000" y="5422900"/>
          <p14:tracePt t="52535" x="1882775" y="5446713"/>
          <p14:tracePt t="52544" x="1860550" y="5446713"/>
          <p14:tracePt t="52554" x="1838325" y="5446713"/>
          <p14:tracePt t="52564" x="1792288" y="5446713"/>
          <p14:tracePt t="52572" x="1747838" y="5468938"/>
          <p14:tracePt t="52581" x="1703388" y="5491163"/>
          <p14:tracePt t="52591" x="1681163" y="5513388"/>
          <p14:tracePt t="52601" x="1636713" y="5535613"/>
          <p14:tracePt t="52614" x="1568450" y="5557838"/>
          <p14:tracePt t="52620" x="1546225" y="5557838"/>
          <p14:tracePt t="52631" x="1524000" y="5580063"/>
          <p14:tracePt t="52640" x="1479550" y="5602288"/>
          <p14:tracePt t="52648" x="1457325" y="5602288"/>
          <p14:tracePt t="52659" x="1435100" y="5602288"/>
          <p14:tracePt t="52669" x="1389063" y="5602288"/>
          <p14:tracePt t="52678" x="1366838" y="5602288"/>
          <p14:tracePt t="52688" x="1344613" y="5602288"/>
          <p14:tracePt t="52707" x="1322388" y="5602288"/>
          <p14:tracePt t="52726" x="1300163" y="5602288"/>
          <p14:tracePt t="52764" x="1277938" y="5602288"/>
          <p14:tracePt t="52803" x="1255713" y="5602288"/>
          <p14:tracePt t="52822" x="1231900" y="5580063"/>
          <p14:tracePt t="52833" x="1231900" y="5557838"/>
          <p14:tracePt t="52842" x="1231900" y="5535613"/>
          <p14:tracePt t="52851" x="1231900" y="5513388"/>
          <p14:tracePt t="52861" x="1231900" y="5491163"/>
          <p14:tracePt t="52870" x="1209675" y="5468938"/>
          <p14:tracePt t="52889" x="1209675" y="5446713"/>
          <p14:tracePt t="52900" x="1209675" y="5422900"/>
          <p14:tracePt t="52908" x="1209675" y="5400675"/>
          <p14:tracePt t="52928" x="1209675" y="5378450"/>
          <p14:tracePt t="52937" x="1209675" y="5356225"/>
          <p14:tracePt t="52956" x="1209675" y="5334000"/>
          <p14:tracePt t="52995" x="1231900" y="5334000"/>
          <p14:tracePt t="53004" x="1277938" y="5334000"/>
          <p14:tracePt t="53015" x="1322388" y="5334000"/>
          <p14:tracePt t="53023" x="1366838" y="5334000"/>
          <p14:tracePt t="53034" x="1457325" y="5334000"/>
          <p14:tracePt t="53043" x="1524000" y="5334000"/>
          <p14:tracePt t="53052" x="1568450" y="5334000"/>
          <p14:tracePt t="53062" x="1612900" y="5356225"/>
          <p14:tracePt t="53071" x="1636713" y="5356225"/>
          <p14:tracePt t="53083" x="1658938" y="5356225"/>
          <p14:tracePt t="53101" x="1703388" y="5356225"/>
          <p14:tracePt t="53167" x="1681163" y="5356225"/>
          <p14:tracePt t="53176" x="1636713" y="5356225"/>
          <p14:tracePt t="53186" x="1590675" y="5378450"/>
          <p14:tracePt t="53196" x="1568450" y="5378450"/>
          <p14:tracePt t="53205" x="1524000" y="5378450"/>
          <p14:tracePt t="53217" x="1479550" y="5400675"/>
          <p14:tracePt t="53224" x="1457325" y="5400675"/>
          <p14:tracePt t="53233" x="1435100" y="5422900"/>
          <p14:tracePt t="53243" x="1411288" y="5422900"/>
          <p14:tracePt t="53253" x="1389063" y="5422900"/>
          <p14:tracePt t="53263" x="1389063" y="5446713"/>
          <p14:tracePt t="53272" x="1366838" y="5446713"/>
          <p14:tracePt t="53368" x="1366838" y="5468938"/>
          <p14:tracePt t="53377" x="1389063" y="5468938"/>
          <p14:tracePt t="53386" x="1457325" y="5468938"/>
          <p14:tracePt t="53397" x="1524000" y="5468938"/>
          <p14:tracePt t="53405" x="1636713" y="5468938"/>
          <p14:tracePt t="53415" x="1770063" y="5468938"/>
          <p14:tracePt t="53424" x="1882775" y="5468938"/>
          <p14:tracePt t="53433" x="2017713" y="5468938"/>
          <p14:tracePt t="53443" x="2151063" y="5468938"/>
          <p14:tracePt t="53452" x="2286000" y="5468938"/>
          <p14:tracePt t="53462" x="2398713" y="5446713"/>
          <p14:tracePt t="53472" x="2509838" y="5400675"/>
          <p14:tracePt t="53481" x="2644775" y="5378450"/>
          <p14:tracePt t="53491" x="2733675" y="5378450"/>
          <p14:tracePt t="53500" x="2801938" y="5356225"/>
          <p14:tracePt t="53510" x="2868613" y="5356225"/>
          <p14:tracePt t="53519" x="2913063" y="5356225"/>
          <p14:tracePt t="53529" x="2959100" y="5356225"/>
          <p14:tracePt t="53538" x="3003550" y="5356225"/>
          <p14:tracePt t="53547" x="3025775" y="5356225"/>
          <p14:tracePt t="53558" x="3048000" y="5356225"/>
          <p14:tracePt t="53567" x="3070225" y="5356225"/>
          <p14:tracePt t="53577" x="3092450" y="5356225"/>
          <p14:tracePt t="53595" x="3114675" y="5356225"/>
          <p14:tracePt t="53605" x="3136900" y="5356225"/>
          <p14:tracePt t="53624" x="3160713" y="5356225"/>
          <p14:tracePt t="53662" x="3182938" y="5356225"/>
          <p14:tracePt t="53701" x="3205163" y="5356225"/>
          <p14:tracePt t="53712" x="3227388" y="5356225"/>
          <p14:tracePt t="53732" x="3249613" y="5356225"/>
          <p14:tracePt t="53750" x="3249613" y="5334000"/>
          <p14:tracePt t="53769" x="3271838" y="5334000"/>
          <p14:tracePt t="53808" x="3271838" y="5311775"/>
          <p14:tracePt t="53826" x="3271838" y="5289550"/>
          <p14:tracePt t="53845" x="3205163" y="5267325"/>
          <p14:tracePt t="53855" x="3114675" y="5267325"/>
          <p14:tracePt t="53867" x="2981325" y="5267325"/>
          <p14:tracePt t="53874" x="2801938" y="5267325"/>
          <p14:tracePt t="53884" x="2554288" y="5356225"/>
          <p14:tracePt t="53893" x="2330450" y="5378450"/>
          <p14:tracePt t="53903" x="2151063" y="5422900"/>
          <p14:tracePt t="53913" x="1927225" y="5446713"/>
          <p14:tracePt t="53922" x="1792288" y="5446713"/>
          <p14:tracePt t="53933" x="1703388" y="5446713"/>
          <p14:tracePt t="53941" x="1590675" y="5468938"/>
          <p14:tracePt t="53951" x="1501775" y="5468938"/>
          <p14:tracePt t="53960" x="1435100" y="5468938"/>
          <p14:tracePt t="53970" x="1366838" y="5468938"/>
          <p14:tracePt t="53979" x="1344613" y="5468938"/>
          <p14:tracePt t="53989" x="1322388" y="5468938"/>
          <p14:tracePt t="54000" x="1300163" y="5468938"/>
          <p14:tracePt t="54008" x="1277938" y="5468938"/>
          <p14:tracePt t="54017" x="1255713" y="5468938"/>
          <p14:tracePt t="54037" x="1209675" y="5468938"/>
          <p14:tracePt t="54056" x="1187450" y="5491163"/>
          <p14:tracePt t="54066" x="1165225" y="5491163"/>
          <p14:tracePt t="54075" x="1143000" y="5491163"/>
          <p14:tracePt t="54085" x="1120775" y="5491163"/>
          <p14:tracePt t="54104" x="1098550" y="5491163"/>
          <p14:tracePt t="54123" x="1076325" y="5491163"/>
          <p14:tracePt t="54142" x="1054100" y="5491163"/>
          <p14:tracePt t="54180" x="1054100" y="5468938"/>
          <p14:tracePt t="54199" x="1054100" y="5446713"/>
          <p14:tracePt t="54209" x="1054100" y="5422900"/>
          <p14:tracePt t="54218" x="1054100" y="5400675"/>
          <p14:tracePt t="54228" x="1054100" y="5378450"/>
          <p14:tracePt t="54248" x="1054100" y="5334000"/>
          <p14:tracePt t="54257" x="1054100" y="5311775"/>
          <p14:tracePt t="54266" x="1054100" y="5267325"/>
          <p14:tracePt t="54276" x="1054100" y="5245100"/>
          <p14:tracePt t="54285" x="1054100" y="5176838"/>
          <p14:tracePt t="54295" x="1076325" y="5154613"/>
          <p14:tracePt t="54305" x="1098550" y="5110163"/>
          <p14:tracePt t="54314" x="1098550" y="5065713"/>
          <p14:tracePt t="54323" x="1120775" y="4997450"/>
          <p14:tracePt t="54332" x="1143000" y="4975225"/>
          <p14:tracePt t="54342" x="1165225" y="4953000"/>
          <p14:tracePt t="54351" x="1165225" y="4908550"/>
          <p14:tracePt t="54361" x="1187450" y="4908550"/>
          <p14:tracePt t="54371" x="1187450" y="4864100"/>
          <p14:tracePt t="54390" x="1187450" y="4840288"/>
          <p14:tracePt t="54399" x="1209675" y="4840288"/>
          <p14:tracePt t="54428" x="1209675" y="4818063"/>
          <p14:tracePt t="54437" x="1231900" y="4818063"/>
          <p14:tracePt t="54523" x="1255713" y="4818063"/>
          <p14:tracePt t="54571" x="1277938" y="4818063"/>
          <p14:tracePt t="54600" x="1300163" y="4795838"/>
          <p14:tracePt t="54629" x="1322388" y="4795838"/>
          <p14:tracePt t="54647" x="1344613" y="4795838"/>
          <p14:tracePt t="54676" x="1366838" y="4795838"/>
          <p14:tracePt t="54705" x="1389063" y="4795838"/>
          <p14:tracePt t="54735" x="1411288" y="4795838"/>
          <p14:tracePt t="54754" x="1435100" y="4795838"/>
          <p14:tracePt t="54898" x="1435100" y="4818063"/>
          <p14:tracePt t="54908" x="1435100" y="4840288"/>
          <p14:tracePt t="54916" x="1411288" y="4864100"/>
          <p14:tracePt t="54927" x="1411288" y="4886325"/>
          <p14:tracePt t="54936" x="1389063" y="4908550"/>
          <p14:tracePt t="54946" x="1389063" y="4930775"/>
          <p14:tracePt t="54974" x="1389063" y="4953000"/>
          <p14:tracePt t="54984" x="1366838" y="4975225"/>
          <p14:tracePt t="55013" x="1344613" y="4997450"/>
          <p14:tracePt t="55033" x="1344613" y="5019675"/>
          <p14:tracePt t="55050" x="1344613" y="5041900"/>
          <p14:tracePt t="55080" x="1344613" y="5065713"/>
          <p14:tracePt t="55099" x="1344613" y="5087938"/>
          <p14:tracePt t="55214" x="1344613" y="5041900"/>
          <p14:tracePt t="55223" x="1344613" y="4953000"/>
          <p14:tracePt t="55233" x="1344613" y="4795838"/>
          <p14:tracePt t="55242" x="1344613" y="4638675"/>
          <p14:tracePt t="55251" x="1344613" y="4437063"/>
          <p14:tracePt t="55261" x="1344613" y="4191000"/>
          <p14:tracePt t="55270" x="1344613" y="4011613"/>
          <p14:tracePt t="55279" x="1366838" y="3854450"/>
          <p14:tracePt t="55289" x="1389063" y="3743325"/>
          <p14:tracePt t="55299" x="1389063" y="3675063"/>
          <p14:tracePt t="55308" x="1411288" y="3630613"/>
          <p14:tracePt t="55327" x="1435100" y="3608388"/>
          <p14:tracePt t="55527" x="1435100" y="3586163"/>
          <p14:tracePt t="55536" x="1435100" y="3541713"/>
          <p14:tracePt t="55546" x="1435100" y="3473450"/>
          <p14:tracePt t="55555" x="1435100" y="3362325"/>
          <p14:tracePt t="55566" x="1435100" y="3048000"/>
          <p14:tracePt t="55575" x="1435100" y="2779713"/>
          <p14:tracePt t="55584" x="1435100" y="2600325"/>
          <p14:tracePt t="55594" x="1435100" y="2398713"/>
          <p14:tracePt t="55603" x="1435100" y="2263775"/>
          <p14:tracePt t="55615" x="1435100" y="2173288"/>
          <p14:tracePt t="55622" x="1435100" y="2084388"/>
          <p14:tracePt t="55633" x="1435100" y="2017713"/>
          <p14:tracePt t="55642" x="1435100" y="1949450"/>
          <p14:tracePt t="55651" x="1435100" y="1905000"/>
          <p14:tracePt t="55661" x="1435100" y="1860550"/>
          <p14:tracePt t="55670" x="1435100" y="1816100"/>
          <p14:tracePt t="55680" x="1457325" y="1770063"/>
          <p14:tracePt t="55689" x="1457325" y="1725613"/>
          <p14:tracePt t="55699" x="1479550" y="1703388"/>
          <p14:tracePt t="55708" x="1501775" y="1658938"/>
          <p14:tracePt t="55718" x="1524000" y="1612900"/>
          <p14:tracePt t="55728" x="1524000" y="1590675"/>
          <p14:tracePt t="55737" x="1524000" y="1568450"/>
          <p14:tracePt t="55747" x="1546225" y="1546225"/>
          <p14:tracePt t="55775" x="1546225" y="1524000"/>
          <p14:tracePt t="55814" x="1546225" y="1501775"/>
          <p14:tracePt t="55938" x="1524000" y="1501775"/>
          <p14:tracePt t="55948" x="1501775" y="1501775"/>
          <p14:tracePt t="55957" x="1479550" y="1501775"/>
          <p14:tracePt t="55967" x="1457325" y="1501775"/>
          <p14:tracePt t="55976" x="1435100" y="1501775"/>
          <p14:tracePt t="55986" x="1389063" y="1501775"/>
          <p14:tracePt t="55995" x="1366838" y="1524000"/>
          <p14:tracePt t="56005" x="1344613" y="1524000"/>
          <p14:tracePt t="56014" x="1300163" y="1524000"/>
          <p14:tracePt t="56024" x="1277938" y="1524000"/>
          <p14:tracePt t="56034" x="1255713" y="1524000"/>
          <p14:tracePt t="56043" x="1209675" y="1524000"/>
          <p14:tracePt t="56053" x="1187450" y="1524000"/>
          <p14:tracePt t="56063" x="1143000" y="1524000"/>
          <p14:tracePt t="56072" x="1120775" y="1524000"/>
          <p14:tracePt t="56082" x="1098550" y="1524000"/>
          <p14:tracePt t="56091" x="1076325" y="1524000"/>
          <p14:tracePt t="56101" x="1054100" y="1524000"/>
          <p14:tracePt t="56120" x="1030288" y="1524000"/>
          <p14:tracePt t="56177" x="1030288" y="1501775"/>
          <p14:tracePt t="56196" x="1030288" y="1479550"/>
          <p14:tracePt t="56206" x="1030288" y="1457325"/>
          <p14:tracePt t="56235" x="1054100" y="1435100"/>
          <p14:tracePt t="56244" x="1120775" y="1435100"/>
          <p14:tracePt t="56254" x="1165225" y="1435100"/>
          <p14:tracePt t="56263" x="1209675" y="1435100"/>
          <p14:tracePt t="56273" x="1255713" y="1435100"/>
          <p14:tracePt t="56283" x="1277938" y="1435100"/>
          <p14:tracePt t="56292" x="1300163" y="1457325"/>
          <p14:tracePt t="56301" x="1322388" y="1457325"/>
          <p14:tracePt t="56311" x="1344613" y="1479550"/>
          <p14:tracePt t="56321" x="1344613" y="1501775"/>
          <p14:tracePt t="56330" x="1366838" y="1524000"/>
          <p14:tracePt t="56340" x="1389063" y="1568450"/>
          <p14:tracePt t="56350" x="1389063" y="1590675"/>
          <p14:tracePt t="56359" x="1389063" y="1636713"/>
          <p14:tracePt t="56368" x="1389063" y="1681163"/>
          <p14:tracePt t="56378" x="1389063" y="1747838"/>
          <p14:tracePt t="56388" x="1389063" y="1770063"/>
          <p14:tracePt t="56397" x="1389063" y="1792288"/>
          <p14:tracePt t="56407" x="1389063" y="1816100"/>
          <p14:tracePt t="56417" x="1389063" y="1860550"/>
          <p14:tracePt t="56426" x="1389063" y="1882775"/>
          <p14:tracePt t="56435" x="1389063" y="1927225"/>
          <p14:tracePt t="56445" x="1389063" y="1949450"/>
          <p14:tracePt t="56454" x="1389063" y="2017713"/>
          <p14:tracePt t="56464" x="1389063" y="2084388"/>
          <p14:tracePt t="56473" x="1389063" y="2173288"/>
          <p14:tracePt t="56484" x="1389063" y="2241550"/>
          <p14:tracePt t="56493" x="1389063" y="2308225"/>
          <p14:tracePt t="56502" x="1366838" y="2352675"/>
          <p14:tracePt t="56512" x="1366838" y="2398713"/>
          <p14:tracePt t="56521" x="1366838" y="2443163"/>
          <p14:tracePt t="56531" x="1344613" y="2487613"/>
          <p14:tracePt t="56541" x="1344613" y="2532063"/>
          <p14:tracePt t="56550" x="1344613" y="2600325"/>
          <p14:tracePt t="56560" x="1344613" y="2644775"/>
          <p14:tracePt t="56570" x="1322388" y="2689225"/>
          <p14:tracePt t="56579" x="1322388" y="2711450"/>
          <p14:tracePt t="56589" x="1322388" y="2755900"/>
          <p14:tracePt t="56598" x="1322388" y="2801938"/>
          <p14:tracePt t="56608" x="1322388" y="2868613"/>
          <p14:tracePt t="56618" x="1322388" y="2913063"/>
          <p14:tracePt t="56627" x="1322388" y="2981325"/>
          <p14:tracePt t="56637" x="1322388" y="3025775"/>
          <p14:tracePt t="56646" x="1322388" y="3070225"/>
          <p14:tracePt t="56655" x="1322388" y="3114675"/>
          <p14:tracePt t="56665" x="1322388" y="3160713"/>
          <p14:tracePt t="56675" x="1322388" y="3205163"/>
          <p14:tracePt t="56684" x="1322388" y="3271838"/>
          <p14:tracePt t="56694" x="1322388" y="3316288"/>
          <p14:tracePt t="56703" x="1322388" y="3384550"/>
          <p14:tracePt t="56714" x="1322388" y="3429000"/>
          <p14:tracePt t="56723" x="1322388" y="3495675"/>
          <p14:tracePt t="56732" x="1322388" y="3541713"/>
          <p14:tracePt t="56742" x="1322388" y="3608388"/>
          <p14:tracePt t="56751" x="1322388" y="3652838"/>
          <p14:tracePt t="56762" x="1322388" y="3697288"/>
          <p14:tracePt t="56771" x="1322388" y="3765550"/>
          <p14:tracePt t="56782" x="1322388" y="3810000"/>
          <p14:tracePt t="56790" x="1322388" y="3854450"/>
          <p14:tracePt t="56800" x="1322388" y="3922713"/>
          <p14:tracePt t="56810" x="1322388" y="4011613"/>
          <p14:tracePt t="56819" x="1322388" y="4078288"/>
          <p14:tracePt t="56830" x="1322388" y="4168775"/>
          <p14:tracePt t="56838" x="1322388" y="4257675"/>
          <p14:tracePt t="56849" x="1322388" y="4348163"/>
          <p14:tracePt t="56858" x="1322388" y="4414838"/>
          <p14:tracePt t="56867" x="1322388" y="4483100"/>
          <p14:tracePt t="56877" x="1322388" y="4527550"/>
          <p14:tracePt t="56887" x="1322388" y="4572000"/>
          <p14:tracePt t="56896" x="1322388" y="4638675"/>
          <p14:tracePt t="56905" x="1322388" y="4684713"/>
          <p14:tracePt t="56915" x="1322388" y="4729163"/>
          <p14:tracePt t="56925" x="1344613" y="4795838"/>
          <p14:tracePt t="56934" x="1344613" y="4818063"/>
          <p14:tracePt t="56944" x="1344613" y="4840288"/>
          <p14:tracePt t="56953" x="1366838" y="4886325"/>
          <p14:tracePt t="56963" x="1366838" y="4908550"/>
          <p14:tracePt t="56983" x="1366838" y="4953000"/>
          <p14:tracePt t="57069" x="1366838" y="4975225"/>
          <p14:tracePt t="57286" x="1366838" y="5019675"/>
          <p14:tracePt t="57306" x="1411288" y="5041900"/>
          <p14:tracePt t="57316" x="1479550" y="5065713"/>
          <p14:tracePt t="57325" x="1546225" y="5110163"/>
          <p14:tracePt t="57334" x="1681163" y="5154613"/>
          <p14:tracePt t="57344" x="1770063" y="5176838"/>
          <p14:tracePt t="57353" x="1882775" y="5176838"/>
          <p14:tracePt t="57364" x="1949450" y="5176838"/>
          <p14:tracePt t="57372" x="2017713" y="5199063"/>
          <p14:tracePt t="57383" x="2062163" y="5199063"/>
          <p14:tracePt t="57392" x="2084388" y="5199063"/>
          <p14:tracePt t="57401" x="2106613" y="5199063"/>
          <p14:tracePt t="57411" x="2151063" y="5199063"/>
          <p14:tracePt t="57430" x="2173288" y="5199063"/>
          <p14:tracePt t="57439" x="2197100" y="5199063"/>
          <p14:tracePt t="57449" x="2219325" y="5221288"/>
          <p14:tracePt t="57478" x="2241550" y="5221288"/>
          <p14:tracePt t="57497" x="2263775" y="5245100"/>
          <p14:tracePt t="57506" x="2263775" y="5267325"/>
          <p14:tracePt t="57516" x="2286000" y="5267325"/>
          <p14:tracePt t="57525" x="2308225" y="5267325"/>
          <p14:tracePt t="57535" x="2330450" y="5311775"/>
          <p14:tracePt t="57545" x="2352675" y="5311775"/>
          <p14:tracePt t="57554" x="2398713" y="5334000"/>
          <p14:tracePt t="57564" x="2420938" y="5356225"/>
          <p14:tracePt t="57573" x="2443163" y="5356225"/>
          <p14:tracePt t="57583" x="2487613" y="5356225"/>
          <p14:tracePt t="57592" x="2509838" y="5356225"/>
          <p14:tracePt t="57602" x="2532063" y="5356225"/>
          <p14:tracePt t="57612" x="2554288" y="5356225"/>
          <p14:tracePt t="57631" x="2644775" y="5356225"/>
          <p14:tracePt t="57640" x="2689225" y="5356225"/>
          <p14:tracePt t="57650" x="2733675" y="5311775"/>
          <p14:tracePt t="57669" x="2755900" y="5311775"/>
          <p14:tracePt t="57679" x="2755900" y="5289550"/>
          <p14:tracePt t="57746" x="2733675" y="5289550"/>
          <p14:tracePt t="57765" x="2711450" y="5289550"/>
          <p14:tracePt t="57784" x="2689225" y="5289550"/>
          <p14:tracePt t="57851" x="2711450" y="5289550"/>
          <p14:tracePt t="57860" x="2779713" y="5221288"/>
          <p14:tracePt t="57870" x="2846388" y="5199063"/>
          <p14:tracePt t="57880" x="2868613" y="5176838"/>
          <p14:tracePt t="57889" x="2890838" y="5154613"/>
          <p14:tracePt t="57908" x="2913063" y="5154613"/>
          <p14:tracePt t="57946" x="2890838" y="5154613"/>
          <p14:tracePt t="57956" x="2801938" y="5154613"/>
          <p14:tracePt t="57966" x="2711450" y="5154613"/>
          <p14:tracePt t="57975" x="2644775" y="5154613"/>
          <p14:tracePt t="57985" x="2600325" y="5154613"/>
          <p14:tracePt t="57994" x="2554288" y="5154613"/>
          <p14:tracePt t="58090" x="2578100" y="5154613"/>
          <p14:tracePt t="58118" x="2578100" y="5132388"/>
          <p14:tracePt t="58176" x="2532063" y="5132388"/>
          <p14:tracePt t="58185" x="2509838" y="5132388"/>
          <p14:tracePt t="58195" x="2487613" y="5132388"/>
          <p14:tracePt t="58214" x="2465388" y="5132388"/>
          <p14:tracePt t="58262" x="2465388" y="5110163"/>
          <p14:tracePt t="58272" x="2487613" y="5110163"/>
          <p14:tracePt t="58281" x="2532063" y="5087938"/>
          <p14:tracePt t="58291" x="2578100" y="5087938"/>
          <p14:tracePt t="58300" x="2622550" y="5087938"/>
          <p14:tracePt t="58309" x="2667000" y="5065713"/>
          <p14:tracePt t="58319" x="2667000" y="5041900"/>
          <p14:tracePt t="59237" x="2667000" y="5065713"/>
          <p14:tracePt t="59247" x="2600325" y="5110163"/>
          <p14:tracePt t="59256" x="2509838" y="5176838"/>
          <p14:tracePt t="59266" x="2420938" y="5221288"/>
          <p14:tracePt t="59275" x="2286000" y="5267325"/>
          <p14:tracePt t="59285" x="2151063" y="5267325"/>
          <p14:tracePt t="59295" x="2039938" y="5267325"/>
          <p14:tracePt t="59304" x="1905000" y="5199063"/>
          <p14:tracePt t="59314" x="1792288" y="5087938"/>
          <p14:tracePt t="59323" x="1658938" y="4930775"/>
          <p14:tracePt t="59333" x="1457325" y="4638675"/>
          <p14:tracePt t="59342" x="1187450" y="3898900"/>
          <p14:tracePt t="59352" x="1054100" y="3362325"/>
          <p14:tracePt t="59362" x="963613" y="3003550"/>
          <p14:tracePt t="59371" x="919163" y="2644775"/>
          <p14:tracePt t="59380" x="806450" y="1949450"/>
          <p14:tracePt t="59390" x="784225" y="1612900"/>
          <p14:tracePt t="59400" x="739775" y="1366838"/>
          <p14:tracePt t="59409" x="717550" y="1143000"/>
          <p14:tracePt t="59419" x="695325" y="919163"/>
          <p14:tracePt t="59429" x="673100" y="762000"/>
          <p14:tracePt t="59438" x="649288" y="649288"/>
          <p14:tracePt t="59450" x="627063" y="582613"/>
          <p14:tracePt t="59457" x="627063" y="538163"/>
          <p14:tracePt t="59553" x="649288" y="649288"/>
          <p14:tracePt t="59563" x="695325" y="985838"/>
          <p14:tracePt t="59572" x="784225" y="1792288"/>
          <p14:tracePt t="59582" x="874713" y="3092450"/>
          <p14:tracePt t="59591" x="896938" y="4303713"/>
          <p14:tracePt t="59601" x="985838" y="5176838"/>
          <p14:tracePt t="59613" x="1076325" y="6410325"/>
          <p14:tracePt t="59620" x="1120775" y="6813550"/>
          <p14:tracePt t="59734" x="1546225" y="5602288"/>
          <p14:tracePt t="59744" x="1681163" y="4505325"/>
          <p14:tracePt t="59754" x="1792288" y="3854450"/>
          <p14:tracePt t="59764" x="1838325" y="3586163"/>
          <p14:tracePt t="59773" x="1882775" y="3362325"/>
          <p14:tracePt t="59783" x="1882775" y="3271838"/>
          <p14:tracePt t="59792" x="1882775" y="3227388"/>
          <p14:tracePt t="59840" x="1882775" y="3249613"/>
          <p14:tracePt t="59849" x="1838325" y="3406775"/>
          <p14:tracePt t="59859" x="1747838" y="3652838"/>
          <p14:tracePt t="59869" x="1703388" y="3876675"/>
          <p14:tracePt t="59879" x="1658938" y="4011613"/>
          <p14:tracePt t="59888" x="1612900" y="4078288"/>
          <p14:tracePt t="59897" x="1612900" y="4124325"/>
          <p14:tracePt t="59907" x="1612900" y="4146550"/>
          <p14:tracePt t="59926" x="1612900" y="4168775"/>
          <p14:tracePt t="59965" x="1703388" y="4056063"/>
          <p14:tracePt t="59974" x="1971675" y="3721100"/>
          <p14:tracePt t="59983" x="2219325" y="3451225"/>
          <p14:tracePt t="60165" x="2308225" y="3451225"/>
          <p14:tracePt t="60174" x="2554288" y="3473450"/>
          <p14:tracePt t="60184" x="3160713" y="3541713"/>
          <p14:tracePt t="60193" x="4348163" y="3743325"/>
          <p14:tracePt t="60203" x="5400675" y="3876675"/>
          <p14:tracePt t="60214" x="6656388" y="4056063"/>
          <p14:tracePt t="60222" x="7754938" y="4191000"/>
          <p14:tracePt t="60232" x="8718550" y="4392613"/>
          <p14:tracePt t="60241" x="9547225" y="4505325"/>
          <p14:tracePt t="60251" x="10198100" y="4616450"/>
          <p14:tracePt t="60260" x="10555288" y="4729163"/>
          <p14:tracePt t="60270" x="10668000" y="4751388"/>
          <p14:tracePt t="60471" x="10734675" y="4751388"/>
          <p14:tracePt t="60480" x="10825163" y="4751388"/>
          <p14:tracePt t="60490" x="10960100" y="4729163"/>
          <p14:tracePt t="60500" x="11071225" y="4706938"/>
          <p14:tracePt t="60509" x="11161713" y="4684713"/>
          <p14:tracePt t="60519" x="11250613" y="4684713"/>
          <p14:tracePt t="60528" x="11317288" y="4660900"/>
          <p14:tracePt t="60538" x="11341100" y="4638675"/>
          <p14:tracePt t="60547" x="11363325" y="4616450"/>
          <p14:tracePt t="60557" x="11385550" y="4616450"/>
          <p14:tracePt t="60566" x="11407775" y="4616450"/>
          <p14:tracePt t="60605" x="11430000" y="4616450"/>
          <p14:tracePt t="61073" x="11407775" y="4616450"/>
          <p14:tracePt t="61083" x="11385550" y="4616450"/>
          <p14:tracePt t="61092" x="11317288" y="4616450"/>
          <p14:tracePt t="61102" x="11228388" y="4616450"/>
          <p14:tracePt t="61112" x="11049000" y="4616450"/>
          <p14:tracePt t="61121" x="10869613" y="4616450"/>
          <p14:tracePt t="61131" x="10668000" y="4616450"/>
          <p14:tracePt t="61140" x="10510838" y="4616450"/>
          <p14:tracePt t="61150" x="10353675" y="4616450"/>
          <p14:tracePt t="61159" x="10198100" y="4594225"/>
          <p14:tracePt t="61169" x="10085388" y="4572000"/>
          <p14:tracePt t="61179" x="9994900" y="4549775"/>
          <p14:tracePt t="61188" x="9883775" y="4505325"/>
          <p14:tracePt t="61197" x="9793288" y="4483100"/>
          <p14:tracePt t="61207" x="9726613" y="4483100"/>
          <p14:tracePt t="61217" x="9637713" y="4459288"/>
          <p14:tracePt t="61227" x="9569450" y="4437063"/>
          <p14:tracePt t="61236" x="9525000" y="4414838"/>
          <p14:tracePt t="61247" x="9458325" y="4414838"/>
          <p14:tracePt t="61255" x="9436100" y="4414838"/>
          <p14:tracePt t="61513" x="9367838" y="4414838"/>
          <p14:tracePt t="61523" x="9232900" y="4414838"/>
          <p14:tracePt t="61533" x="9121775" y="4437063"/>
          <p14:tracePt t="61542" x="9009063" y="4437063"/>
          <p14:tracePt t="61552" x="8920163" y="4437063"/>
          <p14:tracePt t="61561" x="8875713" y="4437063"/>
          <p14:tracePt t="61571" x="8829675" y="4437063"/>
          <p14:tracePt t="61580" x="8785225" y="4437063"/>
          <p14:tracePt t="61590" x="8740775" y="4414838"/>
          <p14:tracePt t="61600" x="8696325" y="4392613"/>
          <p14:tracePt t="61614" x="8674100" y="4348163"/>
          <p14:tracePt t="61618" x="8628063" y="4325938"/>
          <p14:tracePt t="61628" x="8605838" y="4279900"/>
          <p14:tracePt t="61637" x="8561388" y="4213225"/>
          <p14:tracePt t="61647" x="8561388" y="4191000"/>
          <p14:tracePt t="61657" x="8516938" y="4146550"/>
          <p14:tracePt t="61667" x="8494713" y="4102100"/>
          <p14:tracePt t="61676" x="8494713" y="4078288"/>
          <p14:tracePt t="61685" x="8470900" y="4056063"/>
          <p14:tracePt t="61695" x="8448675" y="4033838"/>
          <p14:tracePt t="61704" x="8426450" y="4011613"/>
          <p14:tracePt t="61714" x="8426450" y="3967163"/>
          <p14:tracePt t="61724" x="8404225" y="3944938"/>
          <p14:tracePt t="61734" x="8382000" y="3944938"/>
          <p14:tracePt t="61743" x="8382000" y="3898900"/>
          <p14:tracePt t="61771" x="8382000" y="3876675"/>
          <p14:tracePt t="61781" x="8359775" y="3876675"/>
          <p14:tracePt t="61819" x="8359775" y="3854450"/>
          <p14:tracePt t="61905" x="8359775" y="3832225"/>
          <p14:tracePt t="62020" x="8337550" y="3832225"/>
          <p14:tracePt t="62077" x="8315325" y="3832225"/>
          <p14:tracePt t="62116" x="8293100" y="3832225"/>
          <p14:tracePt t="62135" x="8269288" y="3832225"/>
          <p14:tracePt t="62154" x="8247063" y="3832225"/>
          <p14:tracePt t="62173" x="8224838" y="3832225"/>
          <p14:tracePt t="62183" x="8202613" y="3832225"/>
          <p14:tracePt t="62202" x="8180388" y="3832225"/>
          <p14:tracePt t="62221" x="8158163" y="3832225"/>
          <p14:tracePt t="62259" x="8135938" y="3832225"/>
          <p14:tracePt t="62297" x="8113713" y="3832225"/>
          <p14:tracePt t="62527" x="8113713" y="3810000"/>
          <p14:tracePt t="62537" x="8113713" y="3787775"/>
          <p14:tracePt t="62556" x="8113713" y="3765550"/>
          <p14:tracePt t="62566" x="8135938" y="3743325"/>
          <p14:tracePt t="62577" x="8158163" y="3721100"/>
          <p14:tracePt t="62586" x="8158163" y="3697288"/>
          <p14:tracePt t="62596" x="8180388" y="3697288"/>
          <p14:tracePt t="62605" x="8202613" y="3697288"/>
          <p14:tracePt t="62615" x="8224838" y="3675063"/>
          <p14:tracePt t="62624" x="8247063" y="3675063"/>
          <p14:tracePt t="62634" x="8269288" y="3675063"/>
          <p14:tracePt t="62643" x="8269288" y="3652838"/>
          <p14:tracePt t="62652" x="8293100" y="3652838"/>
          <p14:tracePt t="62672" x="8315325" y="3652838"/>
          <p14:tracePt t="62701" x="8337550" y="3652838"/>
          <p14:tracePt t="62739" x="8359775" y="3652838"/>
          <p14:tracePt t="62882" x="8382000" y="3652838"/>
          <p14:tracePt t="63139" x="8426450" y="3652838"/>
          <p14:tracePt t="63149" x="8516938" y="3652838"/>
          <p14:tracePt t="63158" x="8583613" y="3652838"/>
          <p14:tracePt t="63168" x="8674100" y="3652838"/>
          <p14:tracePt t="63177" x="8763000" y="3652838"/>
          <p14:tracePt t="63187" x="8829675" y="3652838"/>
          <p14:tracePt t="63197" x="8920163" y="3652838"/>
          <p14:tracePt t="63206" x="8986838" y="3652838"/>
          <p14:tracePt t="63216" x="9077325" y="3652838"/>
          <p14:tracePt t="63225" x="9144000" y="3652838"/>
          <p14:tracePt t="63235" x="9232900" y="3652838"/>
          <p14:tracePt t="63244" x="9323388" y="3630613"/>
          <p14:tracePt t="63254" x="9390063" y="3630613"/>
          <p14:tracePt t="63263" x="9458325" y="3630613"/>
          <p14:tracePt t="63273" x="9502775" y="3630613"/>
          <p14:tracePt t="63283" x="9547225" y="3630613"/>
          <p14:tracePt t="63292" x="9591675" y="3630613"/>
          <p14:tracePt t="63301" x="9637713" y="3630613"/>
          <p14:tracePt t="63311" x="9659938" y="3630613"/>
          <p14:tracePt t="63321" x="9682163" y="3630613"/>
          <p14:tracePt t="63340" x="9704388" y="3630613"/>
          <p14:tracePt t="63416" x="9682163" y="3630613"/>
          <p14:tracePt t="63426" x="9591675" y="3630613"/>
          <p14:tracePt t="63435" x="9390063" y="3630613"/>
          <p14:tracePt t="63445" x="9009063" y="3652838"/>
          <p14:tracePt t="63454" x="8382000" y="3721100"/>
          <p14:tracePt t="63464" x="7553325" y="3832225"/>
          <p14:tracePt t="63474" x="6858000" y="3944938"/>
          <p14:tracePt t="63483" x="6319838" y="4078288"/>
          <p14:tracePt t="63493" x="5938838" y="4191000"/>
          <p14:tracePt t="63502" x="5535613" y="4279900"/>
          <p14:tracePt t="63512" x="5245100" y="4392613"/>
          <p14:tracePt t="63521" x="5041900" y="4459288"/>
          <p14:tracePt t="63532" x="4840288" y="4505325"/>
          <p14:tracePt t="63540" x="4729163" y="4549775"/>
          <p14:tracePt t="63550" x="4616450" y="4572000"/>
          <p14:tracePt t="63560" x="4594225" y="4594225"/>
          <p14:tracePt t="63569" x="4549775" y="4594225"/>
          <p14:tracePt t="63837" x="4549775" y="4616450"/>
          <p14:tracePt t="63885" x="4549775" y="4638675"/>
          <p14:tracePt t="63894" x="4527550" y="4638675"/>
          <p14:tracePt t="63904" x="4527550" y="4660900"/>
          <p14:tracePt t="63923" x="4505325" y="4660900"/>
          <p14:tracePt t="63942" x="4483100" y="4660900"/>
          <p14:tracePt t="63952" x="4459288" y="4660900"/>
          <p14:tracePt t="63971" x="4437063" y="4660900"/>
          <p14:tracePt t="64000" x="4414838" y="4660900"/>
          <p14:tracePt t="64270" x="4414838" y="4684713"/>
          <p14:tracePt t="64279" x="4392613" y="4773613"/>
          <p14:tracePt t="64288" x="4370388" y="4840288"/>
          <p14:tracePt t="64299" x="4370388" y="4886325"/>
          <p14:tracePt t="64308" x="4370388" y="4908550"/>
          <p14:tracePt t="64316" x="4370388" y="4930775"/>
          <p14:tracePt t="64327" x="4370388" y="4975225"/>
          <p14:tracePt t="64364" x="4370388" y="4997450"/>
          <p14:tracePt t="64423" x="4370388" y="4953000"/>
          <p14:tracePt t="64432" x="4370388" y="4930775"/>
          <p14:tracePt t="64441" x="4370388" y="4908550"/>
          <p14:tracePt t="64451" x="4370388" y="4886325"/>
          <p14:tracePt t="64518" x="4348163" y="4930775"/>
          <p14:tracePt t="64528" x="4325938" y="4953000"/>
          <p14:tracePt t="64537" x="4325938" y="4975225"/>
          <p14:tracePt t="64547" x="4325938" y="4997450"/>
          <p14:tracePt t="64556" x="4325938" y="5019675"/>
          <p14:tracePt t="64623" x="4325938" y="4997450"/>
          <p14:tracePt t="64632" x="4325938" y="4953000"/>
          <p14:tracePt t="64643" x="4325938" y="4908550"/>
          <p14:tracePt t="64662" x="4325938" y="4886325"/>
          <p14:tracePt t="64919" x="4325938" y="4908550"/>
          <p14:tracePt t="64929" x="4325938" y="4953000"/>
          <p14:tracePt t="64937" x="4325938" y="5041900"/>
          <p14:tracePt t="64947" x="4325938" y="5199063"/>
          <p14:tracePt t="64957" x="4325938" y="5334000"/>
          <p14:tracePt t="64966" x="4325938" y="5468938"/>
          <p14:tracePt t="64976" x="4303713" y="5557838"/>
          <p14:tracePt t="64985" x="4303713" y="5626100"/>
          <p14:tracePt t="64995" x="4303713" y="5692775"/>
          <p14:tracePt t="65005" x="4303713" y="5715000"/>
          <p14:tracePt t="65015" x="4303713" y="5759450"/>
          <p14:tracePt t="65033" x="4303713" y="5781675"/>
          <p14:tracePt t="65140" x="4303713" y="5737225"/>
          <p14:tracePt t="65159" x="4303713" y="5715000"/>
          <p14:tracePt t="65216" x="4279900" y="5715000"/>
          <p14:tracePt t="65226" x="4257675" y="5715000"/>
          <p14:tracePt t="65234" x="4257675" y="5759450"/>
          <p14:tracePt t="65244" x="4235450" y="5803900"/>
          <p14:tracePt t="65253" x="4235450" y="5849938"/>
          <p14:tracePt t="65264" x="4235450" y="5872163"/>
          <p14:tracePt t="65272" x="4235450" y="5894388"/>
          <p14:tracePt t="65320" x="4303713" y="5872163"/>
          <p14:tracePt t="65331" x="4325938" y="5827713"/>
          <p14:tracePt t="65340" x="4370388" y="5803900"/>
          <p14:tracePt t="65349" x="4392613" y="5759450"/>
          <p14:tracePt t="65359" x="4414838" y="5737225"/>
          <p14:tracePt t="65368" x="4414838" y="5715000"/>
          <p14:tracePt t="65436" x="4392613" y="5715000"/>
          <p14:tracePt t="65446" x="4370388" y="5759450"/>
          <p14:tracePt t="65455" x="4348163" y="5827713"/>
          <p14:tracePt t="65465" x="4325938" y="5872163"/>
          <p14:tracePt t="65484" x="4325938" y="5894388"/>
          <p14:tracePt t="65542" x="4325938" y="5849938"/>
          <p14:tracePt t="65551" x="4325938" y="5803900"/>
          <p14:tracePt t="65570" x="4325938" y="5781675"/>
          <p14:tracePt t="65590" x="4325938" y="5759450"/>
          <p14:tracePt t="67318" x="4325938" y="5737225"/>
          <p14:tracePt t="67327" x="4325938" y="5670550"/>
          <p14:tracePt t="67337" x="4325938" y="5602288"/>
          <p14:tracePt t="67346" x="4325938" y="5491163"/>
          <p14:tracePt t="67356" x="4325938" y="5400675"/>
          <p14:tracePt t="67366" x="4325938" y="5311775"/>
          <p14:tracePt t="67375" x="4325938" y="5245100"/>
          <p14:tracePt t="67385" x="4325938" y="5176838"/>
          <p14:tracePt t="67394" x="4325938" y="5110163"/>
          <p14:tracePt t="67404" x="4348163" y="5041900"/>
          <p14:tracePt t="67413" x="4348163" y="4953000"/>
          <p14:tracePt t="67423" x="4348163" y="4886325"/>
          <p14:tracePt t="67433" x="4348163" y="4840288"/>
          <p14:tracePt t="67442" x="4348163" y="4795838"/>
          <p14:tracePt t="67452" x="4348163" y="4729163"/>
          <p14:tracePt t="67461" x="4348163" y="4706938"/>
          <p14:tracePt t="67471" x="4348163" y="4660900"/>
          <p14:tracePt t="67481" x="4348163" y="4638675"/>
          <p14:tracePt t="67490" x="4370388" y="4594225"/>
          <p14:tracePt t="67500" x="4370388" y="4572000"/>
          <p14:tracePt t="67509" x="4370388" y="4527550"/>
          <p14:tracePt t="67519" x="4370388" y="4505325"/>
          <p14:tracePt t="67528" x="4370388" y="4459288"/>
          <p14:tracePt t="67538" x="4370388" y="4437063"/>
          <p14:tracePt t="67547" x="4370388" y="4414838"/>
          <p14:tracePt t="67557" x="4392613" y="4370388"/>
          <p14:tracePt t="67567" x="4392613" y="4303713"/>
          <p14:tracePt t="67576" x="4392613" y="4257675"/>
          <p14:tracePt t="67586" x="4414838" y="4213225"/>
          <p14:tracePt t="67595" x="4414838" y="4168775"/>
          <p14:tracePt t="67605" x="4414838" y="4146550"/>
          <p14:tracePt t="67614" x="4437063" y="4102100"/>
          <p14:tracePt t="67624" x="4437063" y="4033838"/>
          <p14:tracePt t="67634" x="4437063" y="4011613"/>
          <p14:tracePt t="67643" x="4437063" y="3989388"/>
          <p14:tracePt t="67653" x="4437063" y="3967163"/>
          <p14:tracePt t="67663" x="4437063" y="3944938"/>
          <p14:tracePt t="67672" x="4437063" y="3922713"/>
          <p14:tracePt t="67700" x="4437063" y="3898900"/>
          <p14:tracePt t="67729" x="4437063" y="3876675"/>
          <p14:tracePt t="67739" x="4459288" y="3876675"/>
          <p14:tracePt t="67758" x="4459288" y="3854450"/>
          <p14:tracePt t="67767" x="4459288" y="3832225"/>
          <p14:tracePt t="67796" x="4459288" y="3810000"/>
          <p14:tracePt t="67815" x="4483100" y="3787775"/>
          <p14:tracePt t="67834" x="4483100" y="3765550"/>
          <p14:tracePt t="67844" x="4483100" y="3743325"/>
          <p14:tracePt t="67853" x="4505325" y="3721100"/>
          <p14:tracePt t="67873" x="4527550" y="3697288"/>
          <p14:tracePt t="67892" x="4527550" y="3675063"/>
          <p14:tracePt t="67911" x="4527550" y="3652838"/>
          <p14:tracePt t="67950" x="4527550" y="3630613"/>
          <p14:tracePt t="68037" x="4505325" y="3630613"/>
          <p14:tracePt t="68048" x="4459288" y="3630613"/>
          <p14:tracePt t="68057" x="4437063" y="3630613"/>
          <p14:tracePt t="68065" x="4414838" y="3630613"/>
          <p14:tracePt t="68075" x="4370388" y="3630613"/>
          <p14:tracePt t="68085" x="4325938" y="3630613"/>
          <p14:tracePt t="68093" x="4279900" y="3652838"/>
          <p14:tracePt t="68103" x="4257675" y="3675063"/>
          <p14:tracePt t="68113" x="4235450" y="3675063"/>
          <p14:tracePt t="68122" x="4191000" y="3675063"/>
          <p14:tracePt t="68141" x="4168775" y="3675063"/>
          <p14:tracePt t="68151" x="4146550" y="3675063"/>
          <p14:tracePt t="68170" x="4124325" y="3675063"/>
          <p14:tracePt t="68198" x="4102100" y="3675063"/>
          <p14:tracePt t="68218" x="4078288" y="3675063"/>
          <p14:tracePt t="68237" x="4056063" y="3675063"/>
          <p14:tracePt t="68256" x="4033838" y="3675063"/>
          <p14:tracePt t="68275" x="4011613" y="3675063"/>
          <p14:tracePt t="68304" x="3989388" y="3675063"/>
          <p14:tracePt t="68323" x="3967163" y="3675063"/>
          <p14:tracePt t="68458" x="3989388" y="3675063"/>
          <p14:tracePt t="68467" x="4033838" y="3675063"/>
          <p14:tracePt t="68476" x="4078288" y="3675063"/>
          <p14:tracePt t="68486" x="4124325" y="3652838"/>
          <p14:tracePt t="68495" x="4168775" y="3652838"/>
          <p14:tracePt t="68505" x="4213225" y="3652838"/>
          <p14:tracePt t="68515" x="4279900" y="3652838"/>
          <p14:tracePt t="68524" x="4370388" y="3652838"/>
          <p14:tracePt t="68533" x="4483100" y="3630613"/>
          <p14:tracePt t="68543" x="4549775" y="3608388"/>
          <p14:tracePt t="68553" x="4594225" y="3608388"/>
          <p14:tracePt t="68563" x="4638675" y="3608388"/>
          <p14:tracePt t="68572" x="4660900" y="3586163"/>
          <p14:tracePt t="68582" x="4706938" y="3586163"/>
          <p14:tracePt t="68658" x="4660900" y="3586163"/>
          <p14:tracePt t="68668" x="4594225" y="3586163"/>
          <p14:tracePt t="68677" x="4527550" y="3586163"/>
          <p14:tracePt t="68687" x="4459288" y="3586163"/>
          <p14:tracePt t="68698" x="4414838" y="3586163"/>
          <p14:tracePt t="68706" x="4348163" y="3608388"/>
          <p14:tracePt t="68715" x="4303713" y="3608388"/>
          <p14:tracePt t="68735" x="4279900" y="3608388"/>
          <p14:tracePt t="68792" x="4303713" y="3608388"/>
          <p14:tracePt t="68802" x="4348163" y="3608388"/>
          <p14:tracePt t="68812" x="4414838" y="3608388"/>
          <p14:tracePt t="68821" x="4483100" y="3608388"/>
          <p14:tracePt t="68833" x="4527550" y="3608388"/>
          <p14:tracePt t="68840" x="4572000" y="3608388"/>
          <p14:tracePt t="68848" x="4594225" y="3608388"/>
          <p14:tracePt t="68858" x="4616450" y="3608388"/>
          <p14:tracePt t="68877" x="4638675" y="3608388"/>
          <p14:tracePt t="68975" x="4616450" y="3608388"/>
          <p14:tracePt t="68984" x="4594225" y="3608388"/>
          <p14:tracePt t="68992" x="4572000" y="3608388"/>
          <p14:tracePt t="69021" x="4549775" y="3608388"/>
          <p14:tracePt t="69165" x="4549775" y="3630613"/>
          <p14:tracePt t="69175" x="4527550" y="3630613"/>
          <p14:tracePt t="69195" x="4527550" y="3652838"/>
          <p14:tracePt t="69215" x="4505325" y="3675063"/>
          <p14:tracePt t="69223" x="4483100" y="3697288"/>
          <p14:tracePt t="69232" x="4459288" y="3743325"/>
          <p14:tracePt t="69243" x="4437063" y="3787775"/>
          <p14:tracePt t="69252" x="4370388" y="3832225"/>
          <p14:tracePt t="69260" x="4325938" y="3944938"/>
          <p14:tracePt t="69269" x="4279900" y="4033838"/>
          <p14:tracePt t="69280" x="4235450" y="4168775"/>
          <p14:tracePt t="69289" x="4191000" y="4303713"/>
          <p14:tracePt t="69299" x="4168775" y="4392613"/>
          <p14:tracePt t="69308" x="4168775" y="4459288"/>
          <p14:tracePt t="69317" x="4146550" y="4505325"/>
          <p14:tracePt t="69327" x="4146550" y="4527550"/>
          <p14:tracePt t="69336" x="4146550" y="4549775"/>
          <p14:tracePt t="69347" x="4146550" y="4572000"/>
          <p14:tracePt t="69356" x="4146550" y="4616450"/>
          <p14:tracePt t="69375" x="4146550" y="4638675"/>
          <p14:tracePt t="69384" x="4168775" y="4660900"/>
          <p14:tracePt t="69394" x="4191000" y="4706938"/>
          <p14:tracePt t="69403" x="4213225" y="4706938"/>
          <p14:tracePt t="69414" x="4257675" y="4751388"/>
          <p14:tracePt t="69423" x="4279900" y="4751388"/>
          <p14:tracePt t="69432" x="4325938" y="4773613"/>
          <p14:tracePt t="69442" x="4348163" y="4795838"/>
          <p14:tracePt t="69451" x="4370388" y="4795838"/>
          <p14:tracePt t="69461" x="4414838" y="4818063"/>
          <p14:tracePt t="69470" x="4437063" y="4840288"/>
          <p14:tracePt t="69480" x="4459288" y="4840288"/>
          <p14:tracePt t="69490" x="4505325" y="4840288"/>
          <p14:tracePt t="69509" x="4527550" y="4840288"/>
          <p14:tracePt t="69518" x="4549775" y="4840288"/>
          <p14:tracePt t="69566" x="4572000" y="4840288"/>
          <p14:tracePt t="69673" x="4572000" y="4864100"/>
          <p14:tracePt t="69681" x="4572000" y="4886325"/>
          <p14:tracePt t="69692" x="4527550" y="4886325"/>
          <p14:tracePt t="69701" x="4505325" y="4930775"/>
          <p14:tracePt t="69711" x="4459288" y="4997450"/>
          <p14:tracePt t="69719" x="4370388" y="5041900"/>
          <p14:tracePt t="69729" x="4325938" y="5132388"/>
          <p14:tracePt t="69738" x="4257675" y="5154613"/>
          <p14:tracePt t="69747" x="4235450" y="5199063"/>
          <p14:tracePt t="69758" x="4213225" y="5221288"/>
          <p14:tracePt t="69767" x="4213225" y="5245100"/>
          <p14:tracePt t="69776" x="4191000" y="5267325"/>
          <p14:tracePt t="69786" x="4168775" y="5289550"/>
          <p14:tracePt t="69795" x="4168775" y="5311775"/>
          <p14:tracePt t="69805" x="4168775" y="5334000"/>
          <p14:tracePt t="69814" x="4168775" y="5356225"/>
          <p14:tracePt t="69824" x="4146550" y="5400675"/>
          <p14:tracePt t="69834" x="4146550" y="5422900"/>
          <p14:tracePt t="69843" x="4146550" y="5446713"/>
          <p14:tracePt t="69853" x="4146550" y="5491163"/>
          <p14:tracePt t="69864" x="4146550" y="5535613"/>
          <p14:tracePt t="69872" x="4146550" y="5580063"/>
          <p14:tracePt t="69881" x="4146550" y="5626100"/>
          <p14:tracePt t="69891" x="4146550" y="5648325"/>
          <p14:tracePt t="69900" x="4168775" y="5692775"/>
          <p14:tracePt t="69910" x="4168775" y="5715000"/>
          <p14:tracePt t="69920" x="4168775" y="5737225"/>
          <p14:tracePt t="69939" x="4168775" y="5759450"/>
          <p14:tracePt t="69949" x="4191000" y="5759450"/>
          <p14:tracePt t="69958" x="4191000" y="5781675"/>
          <p14:tracePt t="69996" x="4213225" y="5803900"/>
          <p14:tracePt t="70025" x="4235450" y="5827713"/>
          <p14:tracePt t="70034" x="4257675" y="5827713"/>
          <p14:tracePt t="70044" x="4257675" y="5849938"/>
          <p14:tracePt t="70073" x="4279900" y="5849938"/>
          <p14:tracePt t="70130" x="4303713" y="5849938"/>
          <p14:tracePt t="70218" x="4303713" y="5803900"/>
          <p14:tracePt t="70227" x="4325938" y="5692775"/>
          <p14:tracePt t="70236" x="4370388" y="5446713"/>
          <p14:tracePt t="70245" x="4437063" y="5065713"/>
          <p14:tracePt t="70255" x="4549775" y="4235450"/>
          <p14:tracePt t="70264" x="4572000" y="3944938"/>
          <p14:tracePt t="70274" x="4616450" y="3675063"/>
          <p14:tracePt t="70283" x="4638675" y="3406775"/>
          <p14:tracePt t="70293" x="4684713" y="3136900"/>
          <p14:tracePt t="70302" x="4706938" y="2890838"/>
          <p14:tracePt t="70313" x="4729163" y="2711450"/>
          <p14:tracePt t="70322" x="4751388" y="2622550"/>
          <p14:tracePt t="70330" x="4751388" y="2554288"/>
          <p14:tracePt t="70341" x="4751388" y="2532063"/>
          <p14:tracePt t="70360" x="4751388" y="2509838"/>
          <p14:tracePt t="70417" x="4729163" y="2509838"/>
          <p14:tracePt t="70427" x="4706938" y="2578100"/>
          <p14:tracePt t="70436" x="4660900" y="2689225"/>
          <p14:tracePt t="70447" x="4572000" y="2846388"/>
          <p14:tracePt t="70455" x="4459288" y="3048000"/>
          <p14:tracePt t="70465" x="4325938" y="3362325"/>
          <p14:tracePt t="70474" x="4235450" y="3675063"/>
          <p14:tracePt t="70484" x="4146550" y="3922713"/>
          <p14:tracePt t="70494" x="4102100" y="4146550"/>
          <p14:tracePt t="70503" x="4078288" y="4348163"/>
          <p14:tracePt t="70514" x="4078288" y="4616450"/>
          <p14:tracePt t="70522" x="4078288" y="4886325"/>
          <p14:tracePt t="70531" x="4078288" y="5087938"/>
          <p14:tracePt t="70542" x="4146550" y="5289550"/>
          <p14:tracePt t="70551" x="4191000" y="5422900"/>
          <p14:tracePt t="70561" x="4257675" y="5468938"/>
          <p14:tracePt t="70570" x="4279900" y="5513388"/>
          <p14:tracePt t="70580" x="4325938" y="5557838"/>
          <p14:tracePt t="70589" x="4437063" y="5580063"/>
          <p14:tracePt t="70598" x="4483100" y="5580063"/>
          <p14:tracePt t="70608" x="4549775" y="5580063"/>
          <p14:tracePt t="70618" x="4594225" y="5580063"/>
          <p14:tracePt t="70627" x="4638675" y="5580063"/>
          <p14:tracePt t="70637" x="4729163" y="5446713"/>
          <p14:tracePt t="70646" x="4795838" y="5267325"/>
          <p14:tracePt t="70655" x="4840288" y="5087938"/>
          <p14:tracePt t="70665" x="4840288" y="4908550"/>
          <p14:tracePt t="70675" x="4840288" y="4773613"/>
          <p14:tracePt t="70684" x="4818063" y="4638675"/>
          <p14:tracePt t="70694" x="4773613" y="4549775"/>
          <p14:tracePt t="70703" x="4751388" y="4505325"/>
          <p14:tracePt t="70713" x="4684713" y="4459288"/>
          <p14:tracePt t="70722" x="4616450" y="4437063"/>
          <p14:tracePt t="70732" x="4549775" y="4437063"/>
          <p14:tracePt t="70741" x="4483100" y="4459288"/>
          <p14:tracePt t="70751" x="4414838" y="4527550"/>
          <p14:tracePt t="70761" x="4325938" y="4594225"/>
          <p14:tracePt t="70770" x="4213225" y="4795838"/>
          <p14:tracePt t="70780" x="4078288" y="5065713"/>
          <p14:tracePt t="70789" x="4011613" y="5378450"/>
          <p14:tracePt t="70799" x="3989388" y="5602288"/>
          <p14:tracePt t="70808" x="3967163" y="5803900"/>
          <p14:tracePt t="70818" x="3967163" y="5938838"/>
          <p14:tracePt t="70828" x="3967163" y="6029325"/>
          <p14:tracePt t="70837" x="3967163" y="6096000"/>
          <p14:tracePt t="70846" x="3967163" y="6118225"/>
          <p14:tracePt t="70856" x="3967163" y="6140450"/>
          <p14:tracePt t="70866" x="3989388" y="6140450"/>
          <p14:tracePt t="70875" x="4011613" y="6140450"/>
          <p14:tracePt t="70885" x="4102100" y="6073775"/>
          <p14:tracePt t="70895" x="4437063" y="5400675"/>
          <p14:tracePt t="70904" x="4773613" y="4459288"/>
          <p14:tracePt t="70914" x="4953000" y="3854450"/>
          <p14:tracePt t="70923" x="5065713" y="3271838"/>
          <p14:tracePt t="70933" x="5065713" y="3070225"/>
          <p14:tracePt t="70942" x="5065713" y="2913063"/>
          <p14:tracePt t="70952" x="5041900" y="2846388"/>
          <p14:tracePt t="70962" x="5019675" y="2801938"/>
          <p14:tracePt t="70981" x="4997450" y="2801938"/>
          <p14:tracePt t="70990" x="4997450" y="2824163"/>
          <p14:tracePt t="71000" x="4908550" y="3025775"/>
          <p14:tracePt t="71009" x="4795838" y="3340100"/>
          <p14:tracePt t="71019" x="4594225" y="4124325"/>
          <p14:tracePt t="71029" x="4483100" y="4818063"/>
          <p14:tracePt t="71038" x="4459288" y="5110163"/>
          <p14:tracePt t="71048" x="4459288" y="5334000"/>
          <p14:tracePt t="71057" x="4459288" y="5446713"/>
          <p14:tracePt t="71067" x="4459288" y="5513388"/>
          <p14:tracePt t="71076" x="4459288" y="5535613"/>
          <p14:tracePt t="71086" x="4459288" y="5580063"/>
          <p14:tracePt t="71096" x="4483100" y="5580063"/>
          <p14:tracePt t="71507" x="4505325" y="5580063"/>
          <p14:tracePt t="71526" x="4527550" y="5557838"/>
          <p14:tracePt t="71535" x="4572000" y="5468938"/>
          <p14:tracePt t="71545" x="4572000" y="5422900"/>
          <p14:tracePt t="71554" x="4616450" y="5378450"/>
          <p14:tracePt t="71564" x="4660900" y="5289550"/>
          <p14:tracePt t="71573" x="4660900" y="5245100"/>
          <p14:tracePt t="71583" x="4706938" y="5176838"/>
          <p14:tracePt t="71597" x="4706938" y="5132388"/>
          <p14:tracePt t="71602" x="4751388" y="5087938"/>
          <p14:tracePt t="71613" x="4773613" y="5041900"/>
          <p14:tracePt t="71621" x="4795838" y="4975225"/>
          <p14:tracePt t="71631" x="4840288" y="4930775"/>
          <p14:tracePt t="71640" x="4840288" y="4908550"/>
          <p14:tracePt t="71650" x="4864100" y="4864100"/>
          <p14:tracePt t="71660" x="4886325" y="4818063"/>
          <p14:tracePt t="71669" x="4886325" y="4795838"/>
          <p14:tracePt t="71679" x="4908550" y="4773613"/>
          <p14:tracePt t="71688" x="4930775" y="4751388"/>
          <p14:tracePt t="71698" x="4930775" y="4729163"/>
          <p14:tracePt t="71707" x="4930775" y="4706938"/>
          <p14:tracePt t="71717" x="4953000" y="4684713"/>
          <p14:tracePt t="71726" x="4975225" y="4660900"/>
          <p14:tracePt t="71745" x="4997450" y="4638675"/>
          <p14:tracePt t="71755" x="5019675" y="4616450"/>
          <p14:tracePt t="71765" x="5041900" y="4594225"/>
          <p14:tracePt t="71774" x="5065713" y="4549775"/>
          <p14:tracePt t="71793" x="5110163" y="4505325"/>
          <p14:tracePt t="71803" x="5154613" y="4483100"/>
          <p14:tracePt t="71813" x="5176838" y="4459288"/>
          <p14:tracePt t="71822" x="5221288" y="4414838"/>
          <p14:tracePt t="71832" x="5267325" y="4392613"/>
          <p14:tracePt t="71841" x="5311775" y="4348163"/>
          <p14:tracePt t="71851" x="5356225" y="4325938"/>
          <p14:tracePt t="71860" x="5400675" y="4279900"/>
          <p14:tracePt t="71870" x="5491163" y="4235450"/>
          <p14:tracePt t="71880" x="5557838" y="4191000"/>
          <p14:tracePt t="71889" x="5626100" y="4168775"/>
          <p14:tracePt t="71899" x="5692775" y="4102100"/>
          <p14:tracePt t="71908" x="5781675" y="4033838"/>
          <p14:tracePt t="71918" x="5849938" y="3989388"/>
          <p14:tracePt t="71927" x="5894388" y="3922713"/>
          <p14:tracePt t="71937" x="5983288" y="3876675"/>
          <p14:tracePt t="71946" x="6029325" y="3832225"/>
          <p14:tracePt t="71956" x="6118225" y="3787775"/>
          <p14:tracePt t="71966" x="6162675" y="3743325"/>
          <p14:tracePt t="71975" x="6230938" y="3697288"/>
          <p14:tracePt t="71985" x="6275388" y="3652838"/>
          <p14:tracePt t="71994" x="6342063" y="3652838"/>
          <p14:tracePt t="72004" x="6410325" y="3630613"/>
          <p14:tracePt t="72013" x="6432550" y="3586163"/>
          <p14:tracePt t="72023" x="6477000" y="3586163"/>
          <p14:tracePt t="72033" x="6521450" y="3563938"/>
          <p14:tracePt t="72042" x="6565900" y="3541713"/>
          <p14:tracePt t="72052" x="6589713" y="3541713"/>
          <p14:tracePt t="72061" x="6634163" y="3541713"/>
          <p14:tracePt t="72071" x="6678613" y="3517900"/>
          <p14:tracePt t="72080" x="6723063" y="3517900"/>
          <p14:tracePt t="72090" x="6791325" y="3517900"/>
          <p14:tracePt t="72099" x="6835775" y="3495675"/>
          <p14:tracePt t="72109" x="6880225" y="3495675"/>
          <p14:tracePt t="72118" x="6946900" y="3495675"/>
          <p14:tracePt t="72129" x="6992938" y="3495675"/>
          <p14:tracePt t="72137" x="7037388" y="3495675"/>
          <p14:tracePt t="72147" x="7104063" y="3473450"/>
          <p14:tracePt t="72157" x="7172325" y="3473450"/>
          <p14:tracePt t="72166" x="7216775" y="3473450"/>
          <p14:tracePt t="72176" x="7239000" y="3451225"/>
          <p14:tracePt t="72367" x="7261225" y="3451225"/>
          <p14:tracePt t="72377" x="7327900" y="3451225"/>
          <p14:tracePt t="72386" x="7396163" y="3451225"/>
          <p14:tracePt t="72396" x="7553325" y="3429000"/>
          <p14:tracePt t="72405" x="7708900" y="3384550"/>
          <p14:tracePt t="72415" x="7866063" y="3340100"/>
          <p14:tracePt t="72424" x="8045450" y="3271838"/>
          <p14:tracePt t="72434" x="8180388" y="3249613"/>
          <p14:tracePt t="72444" x="8337550" y="3205163"/>
          <p14:tracePt t="72453" x="8448675" y="3160713"/>
          <p14:tracePt t="72463" x="8561388" y="3114675"/>
          <p14:tracePt t="72472" x="8650288" y="3070225"/>
          <p14:tracePt t="72482" x="8740775" y="3070225"/>
          <p14:tracePt t="72491" x="8785225" y="3025775"/>
          <p14:tracePt t="72501" x="8807450" y="3025775"/>
          <p14:tracePt t="72511" x="8829675" y="3025775"/>
          <p14:tracePt t="72530" x="8829675" y="3003550"/>
          <p14:tracePt t="72568" x="8807450" y="3003550"/>
          <p14:tracePt t="72578" x="8718550" y="3003550"/>
          <p14:tracePt t="72587" x="8494713" y="3003550"/>
          <p14:tracePt t="72597" x="8269288" y="3025775"/>
          <p14:tracePt t="72606" x="8089900" y="3092450"/>
          <p14:tracePt t="72616" x="7956550" y="3160713"/>
          <p14:tracePt t="72626" x="7843838" y="3227388"/>
          <p14:tracePt t="72635" x="7799388" y="3249613"/>
          <p14:tracePt t="72645" x="7777163" y="3294063"/>
          <p14:tracePt t="72654" x="7732713" y="3294063"/>
          <p14:tracePt t="72692" x="7732713" y="3316288"/>
          <p14:tracePt t="72711" x="7732713" y="3340100"/>
          <p14:tracePt t="72721" x="7799388" y="3340100"/>
          <p14:tracePt t="72731" x="7956550" y="3362325"/>
          <p14:tracePt t="72740" x="8135938" y="3362325"/>
          <p14:tracePt t="72750" x="8315325" y="3362325"/>
          <p14:tracePt t="72760" x="8470900" y="3362325"/>
          <p14:tracePt t="72769" x="8561388" y="3362325"/>
          <p14:tracePt t="72780" x="8650288" y="3316288"/>
          <p14:tracePt t="72788" x="8696325" y="3294063"/>
          <p14:tracePt t="72798" x="8718550" y="3271838"/>
          <p14:tracePt t="72807" x="8740775" y="3271838"/>
          <p14:tracePt t="72817" x="8740775" y="3249613"/>
          <p14:tracePt t="72855" x="8740775" y="3227388"/>
          <p14:tracePt t="72864" x="8650288" y="3205163"/>
          <p14:tracePt t="72874" x="8494713" y="3205163"/>
          <p14:tracePt t="72884" x="8382000" y="3205163"/>
          <p14:tracePt t="72893" x="8247063" y="3205163"/>
          <p14:tracePt t="72903" x="8158163" y="3205163"/>
          <p14:tracePt t="72913" x="8089900" y="3205163"/>
          <p14:tracePt t="72922" x="8023225" y="3205163"/>
          <p14:tracePt t="72932" x="8001000" y="3227388"/>
          <p14:tracePt t="72941" x="7956550" y="3227388"/>
          <p14:tracePt t="73017" x="7978775" y="3227388"/>
          <p14:tracePt t="73027" x="8023225" y="3227388"/>
          <p14:tracePt t="73037" x="8089900" y="3227388"/>
          <p14:tracePt t="73046" x="8180388" y="3227388"/>
          <p14:tracePt t="73056" x="8293100" y="3182938"/>
          <p14:tracePt t="73066" x="8382000" y="3136900"/>
          <p14:tracePt t="73075" x="8494713" y="3092450"/>
          <p14:tracePt t="73085" x="8561388" y="3070225"/>
          <p14:tracePt t="73094" x="8583613" y="3048000"/>
          <p14:tracePt t="73103" x="8628063" y="3048000"/>
          <p14:tracePt t="73113" x="8628063" y="3025775"/>
          <p14:tracePt t="73123" x="8650288" y="3025775"/>
          <p14:tracePt t="73161" x="8650288" y="3003550"/>
          <p14:tracePt t="73180" x="8583613" y="3003550"/>
          <p14:tracePt t="73190" x="8516938" y="3003550"/>
          <p14:tracePt t="73200" x="8426450" y="3003550"/>
          <p14:tracePt t="73209" x="8382000" y="3025775"/>
          <p14:tracePt t="73218" x="8359775" y="3025775"/>
          <p14:tracePt t="73228" x="8293100" y="3114675"/>
          <p14:tracePt t="73237" x="8224838" y="3249613"/>
          <p14:tracePt t="73247" x="8135938" y="3429000"/>
          <p14:tracePt t="73257" x="8089900" y="3652838"/>
          <p14:tracePt t="73266" x="8045450" y="3854450"/>
          <p14:tracePt t="73276" x="8023225" y="4191000"/>
          <p14:tracePt t="73285" x="8023225" y="4459288"/>
          <p14:tracePt t="73295" x="8023225" y="4660900"/>
          <p14:tracePt t="73304" x="8045450" y="4818063"/>
          <p14:tracePt t="73314" x="8045450" y="4908550"/>
          <p14:tracePt t="73323" x="8089900" y="4975225"/>
          <p14:tracePt t="73333" x="8135938" y="5041900"/>
          <p14:tracePt t="73342" x="8135938" y="5087938"/>
          <p14:tracePt t="73352" x="8180388" y="5132388"/>
          <p14:tracePt t="73371" x="8202613" y="5154613"/>
          <p14:tracePt t="73400" x="8202613" y="5176838"/>
          <p14:tracePt t="73563" x="8202613" y="5154613"/>
          <p14:tracePt t="73572" x="8202613" y="5065713"/>
          <p14:tracePt t="73583" x="8202613" y="4975225"/>
          <p14:tracePt t="73591" x="8224838" y="4864100"/>
          <p14:tracePt t="73601" x="8293100" y="4751388"/>
          <p14:tracePt t="73610" x="8315325" y="4660900"/>
          <p14:tracePt t="73620" x="8337550" y="4594225"/>
          <p14:tracePt t="73630" x="8382000" y="4549775"/>
          <p14:tracePt t="73639" x="8382000" y="4505325"/>
          <p14:tracePt t="73649" x="8382000" y="4483100"/>
          <p14:tracePt t="73678" x="8382000" y="4459288"/>
          <p14:tracePt t="73744" x="8359775" y="4459288"/>
          <p14:tracePt t="73792" x="8359775" y="4483100"/>
          <p14:tracePt t="73859" x="8382000" y="4483100"/>
          <p14:tracePt t="73868" x="8448675" y="4483100"/>
          <p14:tracePt t="73878" x="8539163" y="4483100"/>
          <p14:tracePt t="73888" x="8674100" y="4483100"/>
          <p14:tracePt t="73897" x="8763000" y="4483100"/>
          <p14:tracePt t="73907" x="8875713" y="4483100"/>
          <p14:tracePt t="73916" x="9009063" y="4483100"/>
          <p14:tracePt t="73926" x="9121775" y="4483100"/>
          <p14:tracePt t="73935" x="9301163" y="4483100"/>
          <p14:tracePt t="73946" x="9458325" y="4483100"/>
          <p14:tracePt t="73955" x="9569450" y="4483100"/>
          <p14:tracePt t="73964" x="9704388" y="4505325"/>
          <p14:tracePt t="73974" x="9793288" y="4505325"/>
          <p14:tracePt t="73983" x="9861550" y="4505325"/>
          <p14:tracePt t="73993" x="9928225" y="4505325"/>
          <p14:tracePt t="74002" x="9994900" y="4505325"/>
          <p14:tracePt t="74013" x="10063163" y="4505325"/>
          <p14:tracePt t="74022" x="10129838" y="4505325"/>
          <p14:tracePt t="74031" x="10174288" y="4505325"/>
          <p14:tracePt t="74041" x="10242550" y="4505325"/>
          <p14:tracePt t="74050" x="10309225" y="4505325"/>
          <p14:tracePt t="74060" x="10331450" y="4505325"/>
          <p14:tracePt t="74069" x="10375900" y="4505325"/>
          <p14:tracePt t="74080" x="10399713" y="4505325"/>
          <p14:tracePt t="74088" x="10421938" y="4505325"/>
          <p14:tracePt t="74117" x="10444163" y="4505325"/>
          <p14:tracePt t="74433" x="10399713" y="4549775"/>
          <p14:tracePt t="74442" x="10242550" y="4660900"/>
          <p14:tracePt t="74452" x="9861550" y="4864100"/>
          <p14:tracePt t="74462" x="9301163" y="5110163"/>
          <p14:tracePt t="74471" x="8628063" y="5334000"/>
          <p14:tracePt t="74480" x="7934325" y="5400675"/>
          <p14:tracePt t="74490" x="7261225" y="5400675"/>
          <p14:tracePt t="74500" x="6700838" y="5289550"/>
          <p14:tracePt t="74509" x="6275388" y="5176838"/>
          <p14:tracePt t="74519" x="5938838" y="5019675"/>
          <p14:tracePt t="74533" x="5759450" y="4908550"/>
          <p14:tracePt t="74538" x="5557838" y="4795838"/>
          <p14:tracePt t="74549" x="5446713" y="4684713"/>
          <p14:tracePt t="74557" x="5334000" y="4505325"/>
          <p14:tracePt t="74568" x="5221288" y="4303713"/>
          <p14:tracePt t="74576" x="5132388" y="4078288"/>
          <p14:tracePt t="74586" x="5087938" y="3922713"/>
          <p14:tracePt t="74597" x="5065713" y="3697288"/>
          <p14:tracePt t="74604" x="5065713" y="3630613"/>
          <p14:tracePt t="74815" x="5041900" y="3630613"/>
          <p14:tracePt t="74825" x="5019675" y="3630613"/>
          <p14:tracePt t="74834" x="4997450" y="3586163"/>
          <p14:tracePt t="74844" x="4975225" y="3517900"/>
          <p14:tracePt t="74853" x="4953000" y="3429000"/>
          <p14:tracePt t="74863" x="4930775" y="3316288"/>
          <p14:tracePt t="74872" x="4908550" y="3227388"/>
          <p14:tracePt t="74883" x="4886325" y="3136900"/>
          <p14:tracePt t="74892" x="4864100" y="3048000"/>
          <p14:tracePt t="74901" x="4864100" y="2981325"/>
          <p14:tracePt t="74911" x="4864100" y="2913063"/>
          <p14:tracePt t="74920" x="4864100" y="2846388"/>
          <p14:tracePt t="74930" x="4864100" y="2801938"/>
          <p14:tracePt t="74939" x="4840288" y="2733675"/>
          <p14:tracePt t="74949" x="4840288" y="2689225"/>
          <p14:tracePt t="74959" x="4840288" y="2644775"/>
          <p14:tracePt t="74968" x="4818063" y="2600325"/>
          <p14:tracePt t="74978" x="4818063" y="2578100"/>
          <p14:tracePt t="74987" x="4818063" y="2554288"/>
          <p14:tracePt t="74997" x="4795838" y="2532063"/>
          <p14:tracePt t="75026" x="4795838" y="2509838"/>
          <p14:tracePt t="75045" x="4773613" y="2487613"/>
          <p14:tracePt t="75073" x="4773613" y="2465388"/>
          <p14:tracePt t="75083" x="4751388" y="2465388"/>
          <p14:tracePt t="75112" x="4729163" y="2465388"/>
          <p14:tracePt t="75121" x="4706938" y="2465388"/>
          <p14:tracePt t="75131" x="4706938" y="2443163"/>
          <p14:tracePt t="75140" x="4684713" y="2443163"/>
          <p14:tracePt t="75159" x="4660900" y="2443163"/>
          <p14:tracePt t="75207" x="4638675" y="2443163"/>
          <p14:tracePt t="75255" x="4616450" y="2465388"/>
          <p14:tracePt t="75265" x="4616450" y="2487613"/>
          <p14:tracePt t="75274" x="4594225" y="2509838"/>
          <p14:tracePt t="75284" x="4594225" y="2532063"/>
          <p14:tracePt t="75293" x="4594225" y="2554288"/>
          <p14:tracePt t="75303" x="4572000" y="2600325"/>
          <p14:tracePt t="75313" x="4549775" y="2622550"/>
          <p14:tracePt t="75332" x="4549775" y="2644775"/>
          <p14:tracePt t="75351" x="4549775" y="2667000"/>
          <p14:tracePt t="75408" x="4572000" y="2689225"/>
          <p14:tracePt t="75418" x="4638675" y="2689225"/>
          <p14:tracePt t="75428" x="4706938" y="2711450"/>
          <p14:tracePt t="75437" x="4818063" y="2733675"/>
          <p14:tracePt t="75446" x="4908550" y="2733675"/>
          <p14:tracePt t="75456" x="5041900" y="2779713"/>
          <p14:tracePt t="75466" x="5110163" y="2824163"/>
          <p14:tracePt t="75475" x="5154613" y="2846388"/>
          <p14:tracePt t="75484" x="5199063" y="2890838"/>
          <p14:tracePt t="75494" x="5221288" y="2913063"/>
          <p14:tracePt t="75504" x="5245100" y="2959100"/>
          <p14:tracePt t="75523" x="5267325" y="3003550"/>
          <p14:tracePt t="75533" x="5289550" y="3048000"/>
          <p14:tracePt t="75542" x="5289550" y="3070225"/>
          <p14:tracePt t="75552" x="5289550" y="3114675"/>
          <p14:tracePt t="75561" x="5289550" y="3160713"/>
          <p14:tracePt t="75571" x="5267325" y="3205163"/>
          <p14:tracePt t="75580" x="5245100" y="3271838"/>
          <p14:tracePt t="75590" x="5110163" y="3340100"/>
          <p14:tracePt t="75600" x="4975225" y="3429000"/>
          <p14:tracePt t="75609" x="4818063" y="3517900"/>
          <p14:tracePt t="75619" x="4684713" y="3586163"/>
          <p14:tracePt t="75628" x="4594225" y="3652838"/>
          <p14:tracePt t="75638" x="4505325" y="3697288"/>
          <p14:tracePt t="75647" x="4459288" y="3721100"/>
          <p14:tracePt t="75657" x="4437063" y="3721100"/>
          <p14:tracePt t="75667" x="4392613" y="3721100"/>
          <p14:tracePt t="75772" x="4437063" y="3721100"/>
          <p14:tracePt t="75781" x="4483100" y="3721100"/>
          <p14:tracePt t="75791" x="4549775" y="3721100"/>
          <p14:tracePt t="75800" x="4616450" y="3721100"/>
          <p14:tracePt t="75810" x="4684713" y="3721100"/>
          <p14:tracePt t="75819" x="4751388" y="3721100"/>
          <p14:tracePt t="75829" x="4818063" y="3743325"/>
          <p14:tracePt t="75838" x="4864100" y="3787775"/>
          <p14:tracePt t="75848" x="4908550" y="3832225"/>
          <p14:tracePt t="75857" x="4953000" y="3876675"/>
          <p14:tracePt t="75867" x="4997450" y="3922713"/>
          <p14:tracePt t="75877" x="5019675" y="3967163"/>
          <p14:tracePt t="75886" x="5065713" y="4011613"/>
          <p14:tracePt t="75896" x="5087938" y="4056063"/>
          <p14:tracePt t="75905" x="5087938" y="4102100"/>
          <p14:tracePt t="75915" x="5110163" y="4124325"/>
          <p14:tracePt t="75924" x="5110163" y="4146550"/>
          <p14:tracePt t="75934" x="5132388" y="4191000"/>
          <p14:tracePt t="75944" x="5132388" y="4235450"/>
          <p14:tracePt t="75953" x="5132388" y="4257675"/>
          <p14:tracePt t="75963" x="5132388" y="4303713"/>
          <p14:tracePt t="75972" x="5132388" y="4325938"/>
          <p14:tracePt t="75982" x="5132388" y="4392613"/>
          <p14:tracePt t="75992" x="5132388" y="4459288"/>
          <p14:tracePt t="76001" x="5132388" y="4505325"/>
          <p14:tracePt t="76011" x="5110163" y="4572000"/>
          <p14:tracePt t="76020" x="5087938" y="4616450"/>
          <p14:tracePt t="76030" x="5087938" y="4660900"/>
          <p14:tracePt t="76039" x="5065713" y="4706938"/>
          <p14:tracePt t="76049" x="5041900" y="4729163"/>
          <p14:tracePt t="76068" x="5041900" y="4773613"/>
          <p14:tracePt t="76087" x="5019675" y="4795838"/>
          <p14:tracePt t="76116" x="4997450" y="4818063"/>
          <p14:tracePt t="76125" x="4997450" y="4840288"/>
          <p14:tracePt t="76135" x="4975225" y="4840288"/>
          <p14:tracePt t="76145" x="4975225" y="4864100"/>
          <p14:tracePt t="76154" x="4953000" y="4864100"/>
          <p14:tracePt t="76173" x="4930775" y="4864100"/>
          <p14:tracePt t="76183" x="4930775" y="4886325"/>
          <p14:tracePt t="76192" x="4908550" y="4886325"/>
          <p14:tracePt t="76202" x="4886325" y="4886325"/>
          <p14:tracePt t="76213" x="4840288" y="4886325"/>
          <p14:tracePt t="76221" x="4818063" y="4908550"/>
          <p14:tracePt t="76231" x="4773613" y="4908550"/>
          <p14:tracePt t="76240" x="4729163" y="4908550"/>
          <p14:tracePt t="76250" x="4706938" y="4908550"/>
          <p14:tracePt t="76260" x="4660900" y="4908550"/>
          <p14:tracePt t="76269" x="4638675" y="4908550"/>
          <p14:tracePt t="76280" x="4616450" y="4908550"/>
          <p14:tracePt t="76405" x="4638675" y="4908550"/>
          <p14:tracePt t="76415" x="4660900" y="4930775"/>
          <p14:tracePt t="76424" x="4684713" y="4953000"/>
          <p14:tracePt t="76433" x="4729163" y="4997450"/>
          <p14:tracePt t="76443" x="4751388" y="5041900"/>
          <p14:tracePt t="76452" x="4795838" y="5087938"/>
          <p14:tracePt t="76463" x="4818063" y="5132388"/>
          <p14:tracePt t="76472" x="4840288" y="5199063"/>
          <p14:tracePt t="76482" x="4864100" y="5221288"/>
          <p14:tracePt t="76491" x="4864100" y="5245100"/>
          <p14:tracePt t="76500" x="4864100" y="5289550"/>
          <p14:tracePt t="76520" x="4886325" y="5311775"/>
          <p14:tracePt t="76539" x="4886325" y="5334000"/>
          <p14:tracePt t="76558" x="4886325" y="5356225"/>
          <p14:tracePt t="76567" x="4886325" y="5378450"/>
          <p14:tracePt t="76586" x="4886325" y="5400675"/>
          <p14:tracePt t="76606" x="4864100" y="5422900"/>
          <p14:tracePt t="76616" x="4818063" y="5446713"/>
          <p14:tracePt t="76624" x="4795838" y="5468938"/>
          <p14:tracePt t="76633" x="4751388" y="5491163"/>
          <p14:tracePt t="76643" x="4729163" y="5491163"/>
          <p14:tracePt t="76652" x="4706938" y="5513388"/>
          <p14:tracePt t="76662" x="4684713" y="5513388"/>
          <p14:tracePt t="76671" x="4660900" y="5535613"/>
          <p14:tracePt t="76680" x="4638675" y="5535613"/>
          <p14:tracePt t="76690" x="4616450" y="5535613"/>
          <p14:tracePt t="76700" x="4594225" y="5535613"/>
          <p14:tracePt t="76709" x="4572000" y="5535613"/>
          <p14:tracePt t="76719" x="4527550" y="5535613"/>
          <p14:tracePt t="76738" x="4483100" y="5535613"/>
          <p14:tracePt t="76757" x="4459288" y="5535613"/>
          <p14:tracePt t="76795" x="4437063" y="5535613"/>
          <p14:tracePt t="77512" x="4459288" y="5378450"/>
          <p14:tracePt t="77522" x="4616450" y="4886325"/>
          <p14:tracePt t="77532" x="4975225" y="3675063"/>
          <p14:tracePt t="77540" x="5267325" y="2644775"/>
          <p14:tracePt t="77552" x="5670550" y="78422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112" y="218707"/>
            <a:ext cx="7946806" cy="852426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s-ES" sz="3200" b="1" dirty="0">
                <a:solidFill>
                  <a:srgbClr val="701E5C"/>
                </a:solidFill>
                <a:latin typeface="Roboto Slab" pitchFamily="2" charset="0"/>
                <a:ea typeface="Roboto Slab" pitchFamily="2" charset="0"/>
              </a:rPr>
              <a:t>Datos obtenidos de simulación del circuito</a:t>
            </a:r>
            <a:endParaRPr lang="es-CO" sz="3200" b="1" dirty="0">
              <a:solidFill>
                <a:srgbClr val="701E5C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Imagen 10">
            <a:extLst>
              <a:ext uri="{FF2B5EF4-FFF2-40B4-BE49-F238E27FC236}">
                <a16:creationId xmlns:a16="http://schemas.microsoft.com/office/drawing/2014/main" id="{B82E6806-7394-4449-A545-CA4F8179B7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4D5C73C-5518-E440-B387-A8E556F21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300" y="1607148"/>
            <a:ext cx="5867400" cy="430530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0CDB45D6-FF2A-9C49-C39D-8E450097AA1D}"/>
              </a:ext>
            </a:extLst>
          </p:cNvPr>
          <p:cNvSpPr txBox="1"/>
          <p:nvPr/>
        </p:nvSpPr>
        <p:spPr>
          <a:xfrm>
            <a:off x="4405528" y="6078575"/>
            <a:ext cx="4585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/>
              <a:t>Tabla 3. </a:t>
            </a:r>
            <a:r>
              <a:rPr lang="es-CO" sz="1400" dirty="0"/>
              <a:t>Tabla de voltajes según la simulación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ADAB3E1-502C-8339-F899-2B517FCEC9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85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541"/>
    </mc:Choice>
    <mc:Fallback>
      <p:transition spd="slow" advTm="77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45" x="4330700" y="6286500"/>
          <p14:tracePt t="5097" x="3517900" y="6118225"/>
          <p14:tracePt t="5107" x="4078288" y="5670550"/>
          <p14:tracePt t="5116" x="4505325" y="5378450"/>
          <p14:tracePt t="5126" x="4975225" y="5110163"/>
          <p14:tracePt t="5135" x="5267325" y="4953000"/>
          <p14:tracePt t="5145" x="5513388" y="4795838"/>
          <p14:tracePt t="5155" x="5737225" y="4706938"/>
          <p14:tracePt t="5164" x="5894388" y="4616450"/>
          <p14:tracePt t="5174" x="6096000" y="4527550"/>
          <p14:tracePt t="5183" x="6184900" y="4483100"/>
          <p14:tracePt t="5193" x="6297613" y="4459288"/>
          <p14:tracePt t="5202" x="6342063" y="4414838"/>
          <p14:tracePt t="5212" x="6388100" y="4392613"/>
          <p14:tracePt t="5222" x="6410325" y="4392613"/>
          <p14:tracePt t="5231" x="6432550" y="4392613"/>
          <p14:tracePt t="5241" x="6454775" y="4392613"/>
          <p14:tracePt t="5250" x="6454775" y="4370388"/>
          <p14:tracePt t="5260" x="6477000" y="4370388"/>
          <p14:tracePt t="5499" x="6521450" y="4325938"/>
          <p14:tracePt t="5508" x="6611938" y="4257675"/>
          <p14:tracePt t="5518" x="6769100" y="4078288"/>
          <p14:tracePt t="5527" x="6970713" y="3854450"/>
          <p14:tracePt t="5537" x="7194550" y="3652838"/>
          <p14:tracePt t="5547" x="7396163" y="3473450"/>
          <p14:tracePt t="5556" x="7597775" y="3271838"/>
          <p14:tracePt t="5566" x="7754938" y="3114675"/>
          <p14:tracePt t="5575" x="7912100" y="2981325"/>
          <p14:tracePt t="5585" x="8001000" y="2890838"/>
          <p14:tracePt t="5594" x="8067675" y="2846388"/>
          <p14:tracePt t="5604" x="8089900" y="2824163"/>
          <p14:tracePt t="5614" x="8113713" y="2779713"/>
          <p14:tracePt t="5624" x="8135938" y="2779713"/>
          <p14:tracePt t="5633" x="8158163" y="2755900"/>
          <p14:tracePt t="5652" x="8158163" y="2733675"/>
          <p14:tracePt t="5681" x="8180388" y="2733675"/>
          <p14:tracePt t="5719" x="8180388" y="2711450"/>
          <p14:tracePt t="5767" x="8202613" y="2689225"/>
          <p14:tracePt t="5777" x="8224838" y="2667000"/>
          <p14:tracePt t="5786" x="8224838" y="2622550"/>
          <p14:tracePt t="5796" x="8224838" y="2578100"/>
          <p14:tracePt t="5805" x="8269288" y="2532063"/>
          <p14:tracePt t="5814" x="8269288" y="2487613"/>
          <p14:tracePt t="5825" x="8337550" y="2443163"/>
          <p14:tracePt t="5834" x="8382000" y="2374900"/>
          <p14:tracePt t="5844" x="8448675" y="2308225"/>
          <p14:tracePt t="5853" x="8516938" y="2241550"/>
          <p14:tracePt t="5864" x="8561388" y="2197100"/>
          <p14:tracePt t="5872" x="8605838" y="2173288"/>
          <p14:tracePt t="5882" x="8628063" y="2151063"/>
          <p14:tracePt t="5891" x="8650288" y="2128838"/>
          <p14:tracePt t="5910" x="8674100" y="2106613"/>
          <p14:tracePt t="6331" x="8628063" y="2106613"/>
          <p14:tracePt t="6340" x="8561388" y="2106613"/>
          <p14:tracePt t="6350" x="8516938" y="2106613"/>
          <p14:tracePt t="6359" x="8448675" y="2106613"/>
          <p14:tracePt t="6369" x="8382000" y="2106613"/>
          <p14:tracePt t="6378" x="8315325" y="2106613"/>
          <p14:tracePt t="6388" x="8269288" y="2106613"/>
          <p14:tracePt t="6398" x="8224838" y="2106613"/>
          <p14:tracePt t="6407" x="8180388" y="2106613"/>
          <p14:tracePt t="6417" x="8135938" y="2106613"/>
          <p14:tracePt t="6426" x="8089900" y="2106613"/>
          <p14:tracePt t="6436" x="8045450" y="2106613"/>
          <p14:tracePt t="6445" x="8001000" y="2106613"/>
          <p14:tracePt t="6455" x="7978775" y="2106613"/>
          <p14:tracePt t="6465" x="7956550" y="2106613"/>
          <p14:tracePt t="6474" x="7912100" y="2106613"/>
          <p14:tracePt t="6493" x="7888288" y="2106613"/>
          <p14:tracePt t="6503" x="7843838" y="2106613"/>
          <p14:tracePt t="6522" x="7821613" y="2106613"/>
          <p14:tracePt t="6532" x="7777163" y="2106613"/>
          <p14:tracePt t="6551" x="7754938" y="2106613"/>
          <p14:tracePt t="6560" x="7732713" y="2106613"/>
          <p14:tracePt t="6570" x="7708900" y="2106613"/>
          <p14:tracePt t="7057" x="7686675" y="2106613"/>
          <p14:tracePt t="7316" x="7642225" y="2106613"/>
          <p14:tracePt t="7325" x="7620000" y="2106613"/>
          <p14:tracePt t="7345" x="7597775" y="2106613"/>
          <p14:tracePt t="7354" x="7575550" y="2106613"/>
          <p14:tracePt t="7363" x="7553325" y="2084388"/>
          <p14:tracePt t="7383" x="7531100" y="2084388"/>
          <p14:tracePt t="7392" x="7507288" y="2084388"/>
          <p14:tracePt t="7450" x="7485063" y="2084388"/>
          <p14:tracePt t="7729" x="7462838" y="2062163"/>
          <p14:tracePt t="7739" x="7440613" y="2062163"/>
          <p14:tracePt t="7749" x="7418388" y="2062163"/>
          <p14:tracePt t="7758" x="7418388" y="2039938"/>
          <p14:tracePt t="7766" x="7396163" y="2039938"/>
          <p14:tracePt t="7786" x="7373938" y="2017713"/>
          <p14:tracePt t="7805" x="7351713" y="2017713"/>
          <p14:tracePt t="7816" x="7327900" y="2017713"/>
          <p14:tracePt t="7891" x="7305675" y="2017713"/>
          <p14:tracePt t="8015" x="7305675" y="1993900"/>
          <p14:tracePt t="8025" x="7283450" y="1993900"/>
          <p14:tracePt t="8081" x="7261225" y="1971675"/>
          <p14:tracePt t="9505" x="7239000" y="1971675"/>
          <p14:tracePt t="9515" x="7239000" y="1993900"/>
          <p14:tracePt t="9524" x="7216775" y="1993900"/>
          <p14:tracePt t="9534" x="7150100" y="2017713"/>
          <p14:tracePt t="9543" x="7104063" y="2039938"/>
          <p14:tracePt t="9553" x="7037388" y="2039938"/>
          <p14:tracePt t="9563" x="6946900" y="2039938"/>
          <p14:tracePt t="9572" x="6880225" y="2039938"/>
          <p14:tracePt t="9582" x="6791325" y="2062163"/>
          <p14:tracePt t="9591" x="6723063" y="2062163"/>
          <p14:tracePt t="9601" x="6656388" y="2062163"/>
          <p14:tracePt t="9610" x="6589713" y="2062163"/>
          <p14:tracePt t="9620" x="6543675" y="2062163"/>
          <p14:tracePt t="9630" x="6499225" y="2062163"/>
          <p14:tracePt t="9639" x="6432550" y="2062163"/>
          <p14:tracePt t="9649" x="6388100" y="2062163"/>
          <p14:tracePt t="9658" x="6319838" y="2039938"/>
          <p14:tracePt t="9668" x="6275388" y="2039938"/>
          <p14:tracePt t="9677" x="6230938" y="2017713"/>
          <p14:tracePt t="9687" x="6208713" y="1993900"/>
          <p14:tracePt t="9696" x="6140450" y="1971675"/>
          <p14:tracePt t="9706" x="6096000" y="1949450"/>
          <p14:tracePt t="9716" x="6051550" y="1949450"/>
          <p14:tracePt t="9725" x="6029325" y="1949450"/>
          <p14:tracePt t="9735" x="5983288" y="1949450"/>
          <p14:tracePt t="9744" x="5961063" y="1927225"/>
          <p14:tracePt t="9754" x="5938838" y="1927225"/>
          <p14:tracePt t="9773" x="5916613" y="1927225"/>
          <p14:tracePt t="9783" x="5894388" y="1927225"/>
          <p14:tracePt t="9811" x="5872163" y="1927225"/>
          <p14:tracePt t="9830" x="5849938" y="1927225"/>
          <p14:tracePt t="9878" x="5827713" y="1927225"/>
          <p14:tracePt t="9907" x="5803900" y="1927225"/>
          <p14:tracePt t="9926" x="5781675" y="1927225"/>
          <p14:tracePt t="9945" x="5759450" y="1927225"/>
          <p14:tracePt t="9983" x="5759450" y="1949450"/>
          <p14:tracePt t="10031" x="5737225" y="1949450"/>
          <p14:tracePt t="10091" x="5715000" y="1949450"/>
          <p14:tracePt t="10129" x="5692775" y="1971675"/>
          <p14:tracePt t="10149" x="5670550" y="1971675"/>
          <p14:tracePt t="10157" x="5670550" y="1993900"/>
          <p14:tracePt t="10215" x="5648325" y="1993900"/>
          <p14:tracePt t="10244" x="5626100" y="1993900"/>
          <p14:tracePt t="10253" x="5626100" y="2017713"/>
          <p14:tracePt t="10263" x="5602288" y="2017713"/>
          <p14:tracePt t="10272" x="5580063" y="2017713"/>
          <p14:tracePt t="10291" x="5557838" y="2017713"/>
          <p14:tracePt t="10311" x="5535613" y="2017713"/>
          <p14:tracePt t="10321" x="5535613" y="2039938"/>
          <p14:tracePt t="10329" x="5513388" y="2039938"/>
          <p14:tracePt t="10338" x="5491163" y="2039938"/>
          <p14:tracePt t="10357" x="5468938" y="2039938"/>
          <p14:tracePt t="10386" x="5446713" y="2039938"/>
          <p14:tracePt t="10414" x="5422900" y="2039938"/>
          <p14:tracePt t="10424" x="5400675" y="2039938"/>
          <p14:tracePt t="10471" x="5378450" y="2039938"/>
          <p14:tracePt t="10530" x="5356225" y="2039938"/>
          <p14:tracePt t="11599" x="5422900" y="2039938"/>
          <p14:tracePt t="11608" x="5491163" y="2039938"/>
          <p14:tracePt t="11618" x="5602288" y="2039938"/>
          <p14:tracePt t="11628" x="5759450" y="2039938"/>
          <p14:tracePt t="11637" x="5938838" y="2039938"/>
          <p14:tracePt t="11647" x="6162675" y="2039938"/>
          <p14:tracePt t="11656" x="6364288" y="2039938"/>
          <p14:tracePt t="11666" x="6543675" y="2039938"/>
          <p14:tracePt t="11675" x="6700838" y="2039938"/>
          <p14:tracePt t="11685" x="6813550" y="2039938"/>
          <p14:tracePt t="11695" x="6902450" y="2039938"/>
          <p14:tracePt t="11704" x="6946900" y="2039938"/>
          <p14:tracePt t="11714" x="6992938" y="2039938"/>
          <p14:tracePt t="11723" x="7015163" y="2039938"/>
          <p14:tracePt t="11733" x="7037388" y="2039938"/>
          <p14:tracePt t="11790" x="7015163" y="2039938"/>
          <p14:tracePt t="11800" x="6858000" y="2039938"/>
          <p14:tracePt t="11809" x="6656388" y="2039938"/>
          <p14:tracePt t="11819" x="6454775" y="2039938"/>
          <p14:tracePt t="11829" x="6297613" y="2039938"/>
          <p14:tracePt t="11838" x="6208713" y="2039938"/>
          <p14:tracePt t="11848" x="6140450" y="2039938"/>
          <p14:tracePt t="11857" x="6096000" y="2062163"/>
          <p14:tracePt t="11867" x="6073775" y="2062163"/>
          <p14:tracePt t="11876" x="6051550" y="2062163"/>
          <p14:tracePt t="11924" x="6073775" y="2062163"/>
          <p14:tracePt t="11934" x="6162675" y="2062163"/>
          <p14:tracePt t="11943" x="6253163" y="2062163"/>
          <p14:tracePt t="11953" x="6388100" y="2039938"/>
          <p14:tracePt t="11963" x="6477000" y="1993900"/>
          <p14:tracePt t="11972" x="6543675" y="1971675"/>
          <p14:tracePt t="11982" x="6611938" y="1949450"/>
          <p14:tracePt t="11991" x="6634163" y="1927225"/>
          <p14:tracePt t="12001" x="6656388" y="1927225"/>
          <p14:tracePt t="12029" x="6656388" y="1905000"/>
          <p14:tracePt t="12039" x="6656388" y="1882775"/>
          <p14:tracePt t="12049" x="6656388" y="1860550"/>
          <p14:tracePt t="12063" x="6565900" y="1838325"/>
          <p14:tracePt t="12068" x="6454775" y="1838325"/>
          <p14:tracePt t="12077" x="6342063" y="1816100"/>
          <p14:tracePt t="12087" x="6208713" y="1816100"/>
          <p14:tracePt t="12096" x="6140450" y="1816100"/>
          <p14:tracePt t="12106" x="6096000" y="1816100"/>
          <p14:tracePt t="12116" x="6073775" y="1816100"/>
          <p14:tracePt t="12126" x="6051550" y="1816100"/>
          <p14:tracePt t="12202" x="6096000" y="1816100"/>
          <p14:tracePt t="12211" x="6184900" y="1816100"/>
          <p14:tracePt t="12221" x="6253163" y="1816100"/>
          <p14:tracePt t="12230" x="6319838" y="1816100"/>
          <p14:tracePt t="12240" x="6364288" y="1816100"/>
          <p14:tracePt t="12249" x="6410325" y="1816100"/>
          <p14:tracePt t="12259" x="6432550" y="1816100"/>
          <p14:tracePt t="12269" x="6454775" y="1816100"/>
          <p14:tracePt t="12317" x="6388100" y="1816100"/>
          <p14:tracePt t="12326" x="6230938" y="1816100"/>
          <p14:tracePt t="12335" x="6029325" y="1816100"/>
          <p14:tracePt t="12345" x="5849938" y="1860550"/>
          <p14:tracePt t="12355" x="5692775" y="1882775"/>
          <p14:tracePt t="12364" x="5580063" y="1905000"/>
          <p14:tracePt t="12374" x="5513388" y="1927225"/>
          <p14:tracePt t="12383" x="5468938" y="1949450"/>
          <p14:tracePt t="12393" x="5446713" y="1949450"/>
          <p14:tracePt t="12451" x="5535613" y="1949450"/>
          <p14:tracePt t="12460" x="5715000" y="1905000"/>
          <p14:tracePt t="12470" x="5894388" y="1816100"/>
          <p14:tracePt t="12479" x="6051550" y="1681163"/>
          <p14:tracePt t="12489" x="6208713" y="1568450"/>
          <p14:tracePt t="12498" x="6319838" y="1501775"/>
          <p14:tracePt t="12508" x="6364288" y="1457325"/>
          <p14:tracePt t="12517" x="6388100" y="1435100"/>
          <p14:tracePt t="12527" x="6410325" y="1435100"/>
          <p14:tracePt t="12536" x="6410325" y="1411288"/>
          <p14:tracePt t="12565" x="6342063" y="1411288"/>
          <p14:tracePt t="12575" x="6208713" y="1435100"/>
          <p14:tracePt t="12584" x="6051550" y="1524000"/>
          <p14:tracePt t="12594" x="5894388" y="1612900"/>
          <p14:tracePt t="12603" x="5759450" y="1681163"/>
          <p14:tracePt t="12613" x="5670550" y="1725613"/>
          <p14:tracePt t="12623" x="5648325" y="1747838"/>
          <p14:tracePt t="12632" x="5626100" y="1770063"/>
          <p14:tracePt t="12642" x="5602288" y="1770063"/>
          <p14:tracePt t="12689" x="5648325" y="1770063"/>
          <p14:tracePt t="12699" x="5737225" y="1770063"/>
          <p14:tracePt t="12708" x="5827713" y="1747838"/>
          <p14:tracePt t="12718" x="5938838" y="1725613"/>
          <p14:tracePt t="12728" x="6029325" y="1681163"/>
          <p14:tracePt t="12737" x="6073775" y="1658938"/>
          <p14:tracePt t="12746" x="6096000" y="1658938"/>
          <p14:tracePt t="12814" x="6007100" y="1658938"/>
          <p14:tracePt t="12823" x="5938838" y="1658938"/>
          <p14:tracePt t="12833" x="5872163" y="1658938"/>
          <p14:tracePt t="12842" x="5803900" y="1658938"/>
          <p14:tracePt t="12852" x="5781675" y="1658938"/>
          <p14:tracePt t="12871" x="5759450" y="1658938"/>
          <p14:tracePt t="12929" x="5781675" y="1658938"/>
          <p14:tracePt t="12938" x="5849938" y="1658938"/>
          <p14:tracePt t="12947" x="5916613" y="1658938"/>
          <p14:tracePt t="12957" x="6029325" y="1658938"/>
          <p14:tracePt t="12967" x="6096000" y="1658938"/>
          <p14:tracePt t="12976" x="6184900" y="1658938"/>
          <p14:tracePt t="12986" x="6230938" y="1658938"/>
          <p14:tracePt t="12996" x="6253163" y="1658938"/>
          <p14:tracePt t="13005" x="6297613" y="1636713"/>
          <p14:tracePt t="13025" x="6319838" y="1636713"/>
          <p14:tracePt t="13082" x="6297613" y="1636713"/>
          <p14:tracePt t="13092" x="6208713" y="1636713"/>
          <p14:tracePt t="13101" x="6118225" y="1636713"/>
          <p14:tracePt t="13111" x="5983288" y="1636713"/>
          <p14:tracePt t="13120" x="5916613" y="1658938"/>
          <p14:tracePt t="13131" x="5872163" y="1658938"/>
          <p14:tracePt t="13140" x="5849938" y="1681163"/>
          <p14:tracePt t="13159" x="5827713" y="1703388"/>
          <p14:tracePt t="13197" x="5849938" y="1703388"/>
          <p14:tracePt t="13206" x="5938838" y="1725613"/>
          <p14:tracePt t="13216" x="6073775" y="1725613"/>
          <p14:tracePt t="13226" x="6208713" y="1725613"/>
          <p14:tracePt t="13235" x="6342063" y="1725613"/>
          <p14:tracePt t="13245" x="6410325" y="1725613"/>
          <p14:tracePt t="13254" x="6454775" y="1725613"/>
          <p14:tracePt t="13274" x="6477000" y="1725613"/>
          <p14:tracePt t="13283" x="6499225" y="1725613"/>
          <p14:tracePt t="13293" x="6499225" y="1681163"/>
          <p14:tracePt t="13303" x="6477000" y="1636713"/>
          <p14:tracePt t="13312" x="6388100" y="1568450"/>
          <p14:tracePt t="13321" x="6230938" y="1479550"/>
          <p14:tracePt t="13332" x="6096000" y="1411288"/>
          <p14:tracePt t="13340" x="5938838" y="1366838"/>
          <p14:tracePt t="13350" x="5827713" y="1322388"/>
          <p14:tracePt t="13360" x="5759450" y="1322388"/>
          <p14:tracePt t="13369" x="5759450" y="1300163"/>
          <p14:tracePt t="13379" x="5715000" y="1300163"/>
          <p14:tracePt t="13446" x="5737225" y="1300163"/>
          <p14:tracePt t="13455" x="5849938" y="1300163"/>
          <p14:tracePt t="13464" x="5983288" y="1300163"/>
          <p14:tracePt t="13475" x="6096000" y="1300163"/>
          <p14:tracePt t="13484" x="6208713" y="1300163"/>
          <p14:tracePt t="13493" x="6297613" y="1300163"/>
          <p14:tracePt t="13503" x="6342063" y="1300163"/>
          <p14:tracePt t="13514" x="6364288" y="1300163"/>
          <p14:tracePt t="13522" x="6364288" y="1277938"/>
          <p14:tracePt t="13561" x="6342063" y="1300163"/>
          <p14:tracePt t="13570" x="6162675" y="1411288"/>
          <p14:tracePt t="13581" x="5983288" y="1546225"/>
          <p14:tracePt t="13589" x="5781675" y="1658938"/>
          <p14:tracePt t="13598" x="5626100" y="1747838"/>
          <p14:tracePt t="13609" x="5557838" y="1792288"/>
          <p14:tracePt t="13618" x="5491163" y="1816100"/>
          <p14:tracePt t="13627" x="5468938" y="1838325"/>
          <p14:tracePt t="13637" x="5446713" y="1860550"/>
          <p14:tracePt t="13999" x="5468938" y="1860550"/>
          <p14:tracePt t="14008" x="5557838" y="1860550"/>
          <p14:tracePt t="14018" x="5648325" y="1860550"/>
          <p14:tracePt t="14028" x="5759450" y="1860550"/>
          <p14:tracePt t="14037" x="5916613" y="1860550"/>
          <p14:tracePt t="14047" x="6073775" y="1860550"/>
          <p14:tracePt t="14063" x="6275388" y="1860550"/>
          <p14:tracePt t="14066" x="6454775" y="1860550"/>
          <p14:tracePt t="14075" x="6634163" y="1860550"/>
          <p14:tracePt t="14085" x="6813550" y="1882775"/>
          <p14:tracePt t="14095" x="6992938" y="1905000"/>
          <p14:tracePt t="14104" x="7216775" y="1949450"/>
          <p14:tracePt t="14113" x="7418388" y="1971675"/>
          <p14:tracePt t="14123" x="7575550" y="1993900"/>
          <p14:tracePt t="14133" x="7732713" y="2017713"/>
          <p14:tracePt t="14142" x="7888288" y="2017713"/>
          <p14:tracePt t="14152" x="8001000" y="2039938"/>
          <p14:tracePt t="14162" x="8113713" y="2062163"/>
          <p14:tracePt t="14171" x="8158163" y="2062163"/>
          <p14:tracePt t="14180" x="8202613" y="2084388"/>
          <p14:tracePt t="15290" x="8224838" y="2084388"/>
          <p14:tracePt t="15309" x="8247063" y="2084388"/>
          <p14:tracePt t="15318" x="8293100" y="2084388"/>
          <p14:tracePt t="15328" x="8337550" y="2084388"/>
          <p14:tracePt t="15337" x="8359775" y="2084388"/>
          <p14:tracePt t="15347" x="8404225" y="2084388"/>
          <p14:tracePt t="15357" x="8448675" y="2084388"/>
          <p14:tracePt t="15366" x="8494713" y="2084388"/>
          <p14:tracePt t="15385" x="8516938" y="2084388"/>
          <p14:tracePt t="15395" x="8539163" y="2084388"/>
          <p14:tracePt t="15414" x="8561388" y="2084388"/>
          <p14:tracePt t="15462" x="8583613" y="2084388"/>
          <p14:tracePt t="15750" x="8605838" y="2084388"/>
          <p14:tracePt t="15760" x="8605838" y="2062163"/>
          <p14:tracePt t="15770" x="8628063" y="2062163"/>
          <p14:tracePt t="15780" x="8650288" y="2062163"/>
          <p14:tracePt t="15798" x="8674100" y="2062163"/>
          <p14:tracePt t="15817" x="8696325" y="2062163"/>
          <p14:tracePt t="15836" x="8718550" y="2062163"/>
          <p14:tracePt t="15846" x="8740775" y="2062163"/>
          <p14:tracePt t="15865" x="8763000" y="2062163"/>
          <p14:tracePt t="15885" x="8807450" y="2062163"/>
          <p14:tracePt t="15903" x="8829675" y="2062163"/>
          <p14:tracePt t="15932" x="8851900" y="2062163"/>
          <p14:tracePt t="15952" x="8875713" y="2062163"/>
          <p14:tracePt t="15961" x="8897938" y="2062163"/>
          <p14:tracePt t="16038" x="8920163" y="2062163"/>
          <p14:tracePt t="16056" x="8920163" y="2084388"/>
          <p14:tracePt t="16172" x="8920163" y="2106613"/>
          <p14:tracePt t="17778" x="8920163" y="2128838"/>
          <p14:tracePt t="17806" x="8897938" y="2128838"/>
          <p14:tracePt t="17816" x="8875713" y="2151063"/>
          <p14:tracePt t="17835" x="8875713" y="2173288"/>
          <p14:tracePt t="17854" x="8851900" y="2173288"/>
          <p14:tracePt t="17865" x="8851900" y="2197100"/>
          <p14:tracePt t="17921" x="8829675" y="2197100"/>
          <p14:tracePt t="18932" x="8807450" y="2219325"/>
          <p14:tracePt t="18942" x="8785225" y="2241550"/>
          <p14:tracePt t="18952" x="8763000" y="2263775"/>
          <p14:tracePt t="18961" x="8740775" y="2263775"/>
          <p14:tracePt t="18971" x="8718550" y="2286000"/>
          <p14:tracePt t="18981" x="8718550" y="2308225"/>
          <p14:tracePt t="18990" x="8696325" y="2308225"/>
          <p14:tracePt t="18999" x="8674100" y="2330450"/>
          <p14:tracePt t="19009" x="8650288" y="2352675"/>
          <p14:tracePt t="19019" x="8650288" y="2374900"/>
          <p14:tracePt t="19028" x="8628063" y="2374900"/>
          <p14:tracePt t="19038" x="8605838" y="2398713"/>
          <p14:tracePt t="19057" x="8583613" y="2420938"/>
          <p14:tracePt t="19076" x="8561388" y="2420938"/>
          <p14:tracePt t="19085" x="8539163" y="2465388"/>
          <p14:tracePt t="19096" x="8516938" y="2465388"/>
          <p14:tracePt t="19105" x="8494713" y="2465388"/>
          <p14:tracePt t="19114" x="8494713" y="2487613"/>
          <p14:tracePt t="19124" x="8470900" y="2487613"/>
          <p14:tracePt t="19133" x="8448675" y="2509838"/>
          <p14:tracePt t="19152" x="8426450" y="2509838"/>
          <p14:tracePt t="19163" x="8426450" y="2532063"/>
          <p14:tracePt t="19171" x="8404225" y="2554288"/>
          <p14:tracePt t="19200" x="8382000" y="2554288"/>
          <p14:tracePt t="19219" x="8359775" y="2554288"/>
          <p14:tracePt t="19229" x="8337550" y="2554288"/>
          <p14:tracePt t="19248" x="8315325" y="2578100"/>
          <p14:tracePt t="19258" x="8293100" y="2578100"/>
          <p14:tracePt t="19277" x="8269288" y="2578100"/>
          <p14:tracePt t="19296" x="8247063" y="2578100"/>
          <p14:tracePt t="19312" x="8224838" y="2578100"/>
          <p14:tracePt t="19315" x="8202613" y="2578100"/>
          <p14:tracePt t="19324" x="8180388" y="2600325"/>
          <p14:tracePt t="19343" x="8158163" y="2600325"/>
          <p14:tracePt t="19353" x="8135938" y="2600325"/>
          <p14:tracePt t="19363" x="8135938" y="2622550"/>
          <p14:tracePt t="19372" x="8113713" y="2622550"/>
          <p14:tracePt t="19391" x="8089900" y="2622550"/>
          <p14:tracePt t="19401" x="8067675" y="2622550"/>
          <p14:tracePt t="19410" x="8045450" y="2622550"/>
          <p14:tracePt t="19430" x="8023225" y="2622550"/>
          <p14:tracePt t="19459" x="8001000" y="2622550"/>
          <p14:tracePt t="19478" x="7978775" y="2622550"/>
          <p14:tracePt t="19488" x="7956550" y="2622550"/>
          <p14:tracePt t="19506" x="7934325" y="2622550"/>
          <p14:tracePt t="20644" x="7912100" y="2622550"/>
          <p14:tracePt t="27280" x="7934325" y="2622550"/>
          <p14:tracePt t="27289" x="7978775" y="2622550"/>
          <p14:tracePt t="27299" x="8067675" y="2622550"/>
          <p14:tracePt t="27308" x="8158163" y="2622550"/>
          <p14:tracePt t="27318" x="8247063" y="2644775"/>
          <p14:tracePt t="27327" x="8359775" y="2689225"/>
          <p14:tracePt t="27337" x="8448675" y="2733675"/>
          <p14:tracePt t="27346" x="8494713" y="2755900"/>
          <p14:tracePt t="27356" x="8583613" y="2801938"/>
          <p14:tracePt t="27365" x="8628063" y="2824163"/>
          <p14:tracePt t="27375" x="8674100" y="2846388"/>
          <p14:tracePt t="27385" x="8740775" y="2890838"/>
          <p14:tracePt t="27394" x="8807450" y="2959100"/>
          <p14:tracePt t="27404" x="8875713" y="3048000"/>
          <p14:tracePt t="27413" x="8964613" y="3205163"/>
          <p14:tracePt t="27423" x="9077325" y="3340100"/>
          <p14:tracePt t="27433" x="9121775" y="3451225"/>
          <p14:tracePt t="27442" x="9188450" y="3563938"/>
          <p14:tracePt t="27452" x="9232900" y="3630613"/>
          <p14:tracePt t="27461" x="9278938" y="3721100"/>
          <p14:tracePt t="27471" x="9278938" y="3787775"/>
          <p14:tracePt t="27480" x="9323388" y="3832225"/>
          <p14:tracePt t="27490" x="9345613" y="3876675"/>
          <p14:tracePt t="27499" x="9345613" y="3922713"/>
          <p14:tracePt t="27509" x="9345613" y="3944938"/>
          <p14:tracePt t="27528" x="9367838" y="3989388"/>
          <p14:tracePt t="27566" x="9367838" y="4011613"/>
          <p14:tracePt t="27595" x="9367838" y="4056063"/>
          <p14:tracePt t="27604" x="9367838" y="4078288"/>
          <p14:tracePt t="27614" x="9367838" y="4102100"/>
          <p14:tracePt t="27624" x="9345613" y="4124325"/>
          <p14:tracePt t="27633" x="9323388" y="4146550"/>
          <p14:tracePt t="27643" x="9278938" y="4191000"/>
          <p14:tracePt t="27652" x="9278938" y="4213225"/>
          <p14:tracePt t="27662" x="9256713" y="4235450"/>
          <p14:tracePt t="27671" x="9232900" y="4235450"/>
          <p14:tracePt t="27682" x="9210675" y="4257675"/>
          <p14:tracePt t="27700" x="9166225" y="4279900"/>
          <p14:tracePt t="27710" x="9166225" y="4303713"/>
          <p14:tracePt t="27719" x="9144000" y="4303713"/>
          <p14:tracePt t="27738" x="9121775" y="4325938"/>
          <p14:tracePt t="27748" x="9099550" y="4325938"/>
          <p14:tracePt t="27757" x="9077325" y="4325938"/>
          <p14:tracePt t="27767" x="9055100" y="4325938"/>
          <p14:tracePt t="27786" x="9031288" y="4325938"/>
          <p14:tracePt t="27796" x="9009063" y="4325938"/>
          <p14:tracePt t="27805" x="8986838" y="4325938"/>
          <p14:tracePt t="27824" x="8942388" y="4325938"/>
          <p14:tracePt t="27844" x="8920163" y="4303713"/>
          <p14:tracePt t="27854" x="8920163" y="4279900"/>
          <p14:tracePt t="27863" x="8897938" y="4257675"/>
          <p14:tracePt t="27872" x="8875713" y="4235450"/>
          <p14:tracePt t="27882" x="8875713" y="4213225"/>
          <p14:tracePt t="27893" x="8851900" y="4213225"/>
          <p14:tracePt t="27902" x="8851900" y="4191000"/>
          <p14:tracePt t="27912" x="8851900" y="4168775"/>
          <p14:tracePt t="27930" x="8829675" y="4168775"/>
          <p14:tracePt t="27941" x="8829675" y="4146550"/>
          <p14:tracePt t="27969" x="8829675" y="4124325"/>
          <p14:tracePt t="28027" x="8829675" y="4102100"/>
          <p14:tracePt t="28046" x="8807450" y="4102100"/>
          <p14:tracePt t="28181" x="8807450" y="4078288"/>
          <p14:tracePt t="29507" x="8807450" y="4056063"/>
          <p14:tracePt t="29545" x="8807450" y="4033838"/>
          <p14:tracePt t="29555" x="8829675" y="4033838"/>
          <p14:tracePt t="29565" x="8829675" y="4011613"/>
          <p14:tracePt t="29574" x="8851900" y="3989388"/>
          <p14:tracePt t="29584" x="8875713" y="3989388"/>
          <p14:tracePt t="29593" x="8897938" y="3967163"/>
          <p14:tracePt t="29612" x="8920163" y="3944938"/>
          <p14:tracePt t="29632" x="8942388" y="3944938"/>
          <p14:tracePt t="29650" x="8964613" y="3922713"/>
          <p14:tracePt t="29746" x="8964613" y="3898900"/>
          <p14:tracePt t="29784" x="8964613" y="3876675"/>
          <p14:tracePt t="29804" x="8964613" y="3854450"/>
          <p14:tracePt t="29823" x="8964613" y="3832225"/>
          <p14:tracePt t="29832" x="8942388" y="3810000"/>
          <p14:tracePt t="29851" x="8920163" y="3787775"/>
          <p14:tracePt t="29861" x="8897938" y="3787775"/>
          <p14:tracePt t="29870" x="8875713" y="3765550"/>
          <p14:tracePt t="29890" x="8851900" y="3765550"/>
          <p14:tracePt t="29909" x="8851900" y="3743325"/>
          <p14:tracePt t="29928" x="8829675" y="3743325"/>
          <p14:tracePt t="29937" x="8829675" y="3721100"/>
          <p14:tracePt t="29985" x="8807450" y="3721100"/>
          <p14:tracePt t="30034" x="8785225" y="3721100"/>
          <p14:tracePt t="30340" x="8763000" y="3721100"/>
          <p14:tracePt t="30359" x="8740775" y="3697288"/>
          <p14:tracePt t="30388" x="8718550" y="3697288"/>
          <p14:tracePt t="30407" x="8696325" y="3697288"/>
          <p14:tracePt t="30416" x="8674100" y="3697288"/>
          <p14:tracePt t="30435" x="8650288" y="3697288"/>
          <p14:tracePt t="30464" x="8628063" y="3697288"/>
          <p14:tracePt t="30493" x="8605838" y="3697288"/>
          <p14:tracePt t="30522" x="8583613" y="3697288"/>
          <p14:tracePt t="30619" x="8583613" y="3675063"/>
          <p14:tracePt t="30666" x="8583613" y="3652838"/>
          <p14:tracePt t="30676" x="8605838" y="3652838"/>
          <p14:tracePt t="30819" x="8605838" y="3630613"/>
          <p14:tracePt t="30839" x="8628063" y="3630613"/>
          <p14:tracePt t="30953" x="8605838" y="3630613"/>
          <p14:tracePt t="30964" x="8583613" y="3630613"/>
          <p14:tracePt t="31295" x="8583613" y="3652838"/>
          <p14:tracePt t="31314" x="8605838" y="3652838"/>
          <p14:tracePt t="31343" x="8628063" y="3652838"/>
          <p14:tracePt t="31362" x="8650288" y="3652838"/>
          <p14:tracePt t="31391" x="8674100" y="3652838"/>
          <p14:tracePt t="31410" x="8696325" y="3652838"/>
          <p14:tracePt t="31419" x="8718550" y="3652838"/>
          <p14:tracePt t="31429" x="8740775" y="3652838"/>
          <p14:tracePt t="31438" x="8763000" y="3652838"/>
          <p14:tracePt t="31448" x="8785225" y="3652838"/>
          <p14:tracePt t="31458" x="8807450" y="3652838"/>
          <p14:tracePt t="31467" x="8829675" y="3652838"/>
          <p14:tracePt t="31477" x="8851900" y="3652838"/>
          <p14:tracePt t="31496" x="8875713" y="3652838"/>
          <p14:tracePt t="31515" x="8897938" y="3652838"/>
          <p14:tracePt t="31582" x="8920163" y="3652838"/>
          <p14:tracePt t="31639" x="8920163" y="3630613"/>
          <p14:tracePt t="31678" x="8942388" y="3608388"/>
          <p14:tracePt t="31687" x="8942388" y="3563938"/>
          <p14:tracePt t="31706" x="8964613" y="3541713"/>
          <p14:tracePt t="31716" x="8964613" y="3495675"/>
          <p14:tracePt t="31725" x="8964613" y="3473450"/>
          <p14:tracePt t="31735" x="8964613" y="3451225"/>
          <p14:tracePt t="31754" x="8964613" y="3429000"/>
          <p14:tracePt t="31773" x="8964613" y="3406775"/>
          <p14:tracePt t="31792" x="8964613" y="3384550"/>
          <p14:tracePt t="31811" x="8964613" y="3362325"/>
          <p14:tracePt t="31831" x="8964613" y="3340100"/>
          <p14:tracePt t="31850" x="8964613" y="3316288"/>
          <p14:tracePt t="31869" x="8964613" y="3294063"/>
          <p14:tracePt t="31888" x="8964613" y="3271838"/>
          <p14:tracePt t="31907" x="8942388" y="3249613"/>
          <p14:tracePt t="31917" x="8920163" y="3249613"/>
          <p14:tracePt t="31936" x="8897938" y="3249613"/>
          <p14:tracePt t="31955" x="8875713" y="3249613"/>
          <p14:tracePt t="31974" x="8851900" y="3249613"/>
          <p14:tracePt t="31993" x="8829675" y="3249613"/>
          <p14:tracePt t="32031" x="8807450" y="3249613"/>
          <p14:tracePt t="32070" x="8785225" y="3249613"/>
          <p14:tracePt t="32098" x="8763000" y="3249613"/>
          <p14:tracePt t="32203" x="8763000" y="3227388"/>
          <p14:tracePt t="32261" x="8763000" y="3205163"/>
          <p14:tracePt t="32280" x="8763000" y="3182938"/>
          <p14:tracePt t="32309" x="8740775" y="3160713"/>
          <p14:tracePt t="32318" x="8696325" y="3136900"/>
          <p14:tracePt t="32329" x="8628063" y="3136900"/>
          <p14:tracePt t="32338" x="8583613" y="3114675"/>
          <p14:tracePt t="32348" x="8539163" y="3114675"/>
          <p14:tracePt t="32357" x="8494713" y="3114675"/>
          <p14:tracePt t="32367" x="8470900" y="3114675"/>
          <p14:tracePt t="32396" x="8448675" y="3114675"/>
          <p14:tracePt t="32434" x="8448675" y="3092450"/>
          <p14:tracePt t="32444" x="8470900" y="3092450"/>
          <p14:tracePt t="32453" x="8561388" y="3048000"/>
          <p14:tracePt t="32464" x="8696325" y="3048000"/>
          <p14:tracePt t="32473" x="8807450" y="3003550"/>
          <p14:tracePt t="32482" x="8920163" y="2981325"/>
          <p14:tracePt t="32492" x="8964613" y="2959100"/>
          <p14:tracePt t="32502" x="8986838" y="2959100"/>
          <p14:tracePt t="32511" x="9009063" y="2959100"/>
          <p14:tracePt t="32568" x="8942388" y="2959100"/>
          <p14:tracePt t="32578" x="8829675" y="2981325"/>
          <p14:tracePt t="32587" x="8718550" y="3025775"/>
          <p14:tracePt t="32596" x="8650288" y="3025775"/>
          <p14:tracePt t="32606" x="8583613" y="3048000"/>
          <p14:tracePt t="32616" x="8561388" y="3048000"/>
          <p14:tracePt t="32626" x="8539163" y="3048000"/>
          <p14:tracePt t="32703" x="8583613" y="3048000"/>
          <p14:tracePt t="32712" x="8628063" y="3025775"/>
          <p14:tracePt t="32720" x="8674100" y="3003550"/>
          <p14:tracePt t="32730" x="8696325" y="3003550"/>
          <p14:tracePt t="32740" x="8718550" y="3003550"/>
          <p14:tracePt t="32903" x="8740775" y="3003550"/>
          <p14:tracePt t="32924" x="8763000" y="3003550"/>
          <p14:tracePt t="32932" x="8785225" y="3003550"/>
          <p14:tracePt t="32941" x="8807450" y="2981325"/>
          <p14:tracePt t="32960" x="8829675" y="2981325"/>
          <p14:tracePt t="32979" x="8851900" y="2959100"/>
          <p14:tracePt t="32988" x="8875713" y="2959100"/>
          <p14:tracePt t="33028" x="8875713" y="2935288"/>
          <p14:tracePt t="33056" x="8851900" y="2935288"/>
          <p14:tracePt t="33066" x="8807450" y="2935288"/>
          <p14:tracePt t="33076" x="8763000" y="2935288"/>
          <p14:tracePt t="33085" x="8718550" y="2935288"/>
          <p14:tracePt t="33095" x="8696325" y="2935288"/>
          <p14:tracePt t="33104" x="8674100" y="2935288"/>
          <p14:tracePt t="33171" x="8696325" y="2935288"/>
          <p14:tracePt t="33180" x="8785225" y="2890838"/>
          <p14:tracePt t="33190" x="8875713" y="2824163"/>
          <p14:tracePt t="33200" x="8964613" y="2779713"/>
          <p14:tracePt t="33210" x="9009063" y="2733675"/>
          <p14:tracePt t="33219" x="9031288" y="2733675"/>
          <p14:tracePt t="33228" x="9055100" y="2711450"/>
          <p14:tracePt t="33237" x="9077325" y="2689225"/>
          <p14:tracePt t="33246" x="9077325" y="2667000"/>
          <p14:tracePt t="33266" x="9055100" y="2667000"/>
          <p14:tracePt t="33275" x="8964613" y="2667000"/>
          <p14:tracePt t="33285" x="8829675" y="2667000"/>
          <p14:tracePt t="33294" x="8674100" y="2667000"/>
          <p14:tracePt t="33304" x="8539163" y="2667000"/>
          <p14:tracePt t="33312" x="8470900" y="2667000"/>
          <p14:tracePt t="33323" x="8426450" y="2667000"/>
          <p14:tracePt t="33332" x="8426450" y="2689225"/>
          <p14:tracePt t="33342" x="8404225" y="2689225"/>
          <p14:tracePt t="33399" x="8426450" y="2689225"/>
          <p14:tracePt t="33409" x="8516938" y="2689225"/>
          <p14:tracePt t="33419" x="8583613" y="2689225"/>
          <p14:tracePt t="33429" x="8628063" y="2667000"/>
          <p14:tracePt t="33438" x="8674100" y="2667000"/>
          <p14:tracePt t="33457" x="8674100" y="2644775"/>
          <p14:tracePt t="33505" x="8628063" y="2644775"/>
          <p14:tracePt t="33514" x="8561388" y="2622550"/>
          <p14:tracePt t="33524" x="8494713" y="2622550"/>
          <p14:tracePt t="33533" x="8448675" y="2622550"/>
          <p14:tracePt t="33543" x="8426450" y="2622550"/>
          <p14:tracePt t="33552" x="8426450" y="2600325"/>
          <p14:tracePt t="35578" x="8448675" y="2600325"/>
          <p14:tracePt t="35588" x="8494713" y="2600325"/>
          <p14:tracePt t="35598" x="8561388" y="2600325"/>
          <p14:tracePt t="35607" x="8628063" y="2622550"/>
          <p14:tracePt t="35617" x="8718550" y="2644775"/>
          <p14:tracePt t="35626" x="8807450" y="2711450"/>
          <p14:tracePt t="35636" x="8897938" y="2779713"/>
          <p14:tracePt t="35645" x="9009063" y="2846388"/>
          <p14:tracePt t="35655" x="9077325" y="2890838"/>
          <p14:tracePt t="35665" x="9166225" y="3003550"/>
          <p14:tracePt t="35674" x="9278938" y="3271838"/>
          <p14:tracePt t="35684" x="9390063" y="3630613"/>
          <p14:tracePt t="35693" x="9480550" y="3944938"/>
          <p14:tracePt t="35703" x="9502775" y="4213225"/>
          <p14:tracePt t="35712" x="9502775" y="4437063"/>
          <p14:tracePt t="35722" x="9502775" y="4616450"/>
          <p14:tracePt t="35732" x="9502775" y="4795838"/>
          <p14:tracePt t="35741" x="9502775" y="4864100"/>
          <p14:tracePt t="35751" x="9502775" y="4908550"/>
          <p14:tracePt t="35760" x="9502775" y="4930775"/>
          <p14:tracePt t="35770" x="9502775" y="4953000"/>
          <p14:tracePt t="35798" x="9480550" y="4953000"/>
          <p14:tracePt t="35808" x="9458325" y="4908550"/>
          <p14:tracePt t="35817" x="9458325" y="4325938"/>
          <p14:tracePt t="35827" x="9458325" y="3832225"/>
          <p14:tracePt t="35837" x="9502775" y="3495675"/>
          <p14:tracePt t="35846" x="9569450" y="3182938"/>
          <p14:tracePt t="35856" x="9682163" y="2935288"/>
          <p14:tracePt t="35865" x="9726613" y="2779713"/>
          <p14:tracePt t="35875" x="9771063" y="2644775"/>
          <p14:tracePt t="35884" x="9817100" y="2600325"/>
          <p14:tracePt t="35894" x="9839325" y="2578100"/>
          <p14:tracePt t="35903" x="9861550" y="2578100"/>
          <p14:tracePt t="35913" x="9883775" y="2578100"/>
          <p14:tracePt t="35923" x="9906000" y="2578100"/>
          <p14:tracePt t="35942" x="9906000" y="2667000"/>
          <p14:tracePt t="35951" x="9906000" y="2868613"/>
          <p14:tracePt t="35962" x="9817100" y="3316288"/>
          <p14:tracePt t="35970" x="9659938" y="3743325"/>
          <p14:tracePt t="35980" x="9569450" y="3989388"/>
          <p14:tracePt t="35989" x="9480550" y="4213225"/>
          <p14:tracePt t="35999" x="9412288" y="4437063"/>
          <p14:tracePt t="36009" x="9367838" y="4660900"/>
          <p14:tracePt t="40856" x="9323388" y="4660900"/>
          <p14:tracePt t="40866" x="9301163" y="4638675"/>
          <p14:tracePt t="40875" x="9256713" y="4594225"/>
          <p14:tracePt t="40885" x="9232900" y="4549775"/>
          <p14:tracePt t="40895" x="9188450" y="4505325"/>
          <p14:tracePt t="40904" x="9166225" y="4437063"/>
          <p14:tracePt t="40914" x="9121775" y="4370388"/>
          <p14:tracePt t="40923" x="9099550" y="4303713"/>
          <p14:tracePt t="40932" x="9055100" y="4235450"/>
          <p14:tracePt t="40942" x="9009063" y="4124325"/>
          <p14:tracePt t="40952" x="8964613" y="3989388"/>
          <p14:tracePt t="40962" x="8920163" y="3876675"/>
          <p14:tracePt t="40971" x="8875713" y="3721100"/>
          <p14:tracePt t="40981" x="8851900" y="3517900"/>
          <p14:tracePt t="40990" x="8807450" y="3316288"/>
          <p14:tracePt t="41000" x="8785225" y="3160713"/>
          <p14:tracePt t="41009" x="8785225" y="3003550"/>
          <p14:tracePt t="41019" x="8785225" y="2913063"/>
          <p14:tracePt t="41028" x="8785225" y="2824163"/>
          <p14:tracePt t="41038" x="8785225" y="2733675"/>
          <p14:tracePt t="41048" x="8785225" y="2667000"/>
          <p14:tracePt t="41062" x="8785225" y="2644775"/>
          <p14:tracePt t="41066" x="8785225" y="2578100"/>
          <p14:tracePt t="41076" x="8785225" y="2509838"/>
          <p14:tracePt t="41086" x="8785225" y="2487613"/>
          <p14:tracePt t="41095" x="8785225" y="2443163"/>
          <p14:tracePt t="41105" x="8785225" y="2398713"/>
          <p14:tracePt t="41115" x="8785225" y="2352675"/>
          <p14:tracePt t="41124" x="8785225" y="2286000"/>
          <p14:tracePt t="41133" x="8785225" y="2241550"/>
          <p14:tracePt t="41143" x="8785225" y="2197100"/>
          <p14:tracePt t="41153" x="8785225" y="2173288"/>
          <p14:tracePt t="41162" x="8785225" y="2151063"/>
          <p14:tracePt t="41172" x="8785225" y="2128838"/>
          <p14:tracePt t="41200" x="8785225" y="2106613"/>
          <p14:tracePt t="41238" x="8785225" y="2084388"/>
          <p14:tracePt t="41326" x="8785225" y="2106613"/>
          <p14:tracePt t="41346" x="8785225" y="2128838"/>
          <p14:tracePt t="41355" x="8785225" y="2173288"/>
          <p14:tracePt t="41364" x="8763000" y="2173288"/>
          <p14:tracePt t="41374" x="8740775" y="2197100"/>
          <p14:tracePt t="41383" x="8740775" y="2219325"/>
          <p14:tracePt t="41394" x="8718550" y="2241550"/>
          <p14:tracePt t="41402" x="8718550" y="2263775"/>
          <p14:tracePt t="41413" x="8696325" y="2286000"/>
          <p14:tracePt t="41421" x="8674100" y="2308225"/>
          <p14:tracePt t="41431" x="8674100" y="2330450"/>
          <p14:tracePt t="41450" x="8650288" y="2352675"/>
          <p14:tracePt t="41460" x="8650288" y="2374900"/>
          <p14:tracePt t="41488" x="8650288" y="2398713"/>
          <p14:tracePt t="41506" x="8628063" y="2398713"/>
          <p14:tracePt t="41564" x="8628063" y="2420938"/>
          <p14:tracePt t="41659" x="8628063" y="2465388"/>
          <p14:tracePt t="41669" x="8605838" y="2465388"/>
          <p14:tracePt t="41678" x="8605838" y="2487613"/>
          <p14:tracePt t="41688" x="8583613" y="2487613"/>
          <p14:tracePt t="41698" x="8561388" y="2509838"/>
          <p14:tracePt t="41717" x="8561388" y="2532063"/>
          <p14:tracePt t="41736" x="8539163" y="2532063"/>
          <p14:tracePt t="41755" x="8539163" y="2554288"/>
          <p14:tracePt t="41783" x="8516938" y="2554288"/>
          <p14:tracePt t="41927" x="8539163" y="2554288"/>
          <p14:tracePt t="41936" x="8561388" y="2578100"/>
          <p14:tracePt t="41946" x="8605838" y="2600325"/>
          <p14:tracePt t="41956" x="8650288" y="2622550"/>
          <p14:tracePt t="41965" x="8696325" y="2644775"/>
          <p14:tracePt t="41975" x="8740775" y="2689225"/>
          <p14:tracePt t="41984" x="8807450" y="2733675"/>
          <p14:tracePt t="41995" x="8920163" y="2913063"/>
          <p14:tracePt t="42003" x="9031288" y="3136900"/>
          <p14:tracePt t="42013" x="9121775" y="3340100"/>
          <p14:tracePt t="42023" x="9188450" y="3563938"/>
          <p14:tracePt t="42033" x="9210675" y="3743325"/>
          <p14:tracePt t="42042" x="9232900" y="3898900"/>
          <p14:tracePt t="42062" x="9256713" y="4279900"/>
          <p14:tracePt t="42070" x="9256713" y="4414838"/>
          <p14:tracePt t="42080" x="9210675" y="4572000"/>
          <p14:tracePt t="42089" x="9144000" y="4684713"/>
          <p14:tracePt t="42099" x="9009063" y="4795838"/>
          <p14:tracePt t="42109" x="8807450" y="4908550"/>
          <p14:tracePt t="42118" x="8628063" y="4997450"/>
          <p14:tracePt t="42128" x="8426450" y="5087938"/>
          <p14:tracePt t="42137" x="8247063" y="5154613"/>
          <p14:tracePt t="42147" x="8089900" y="5154613"/>
          <p14:tracePt t="42156" x="7978775" y="5154613"/>
          <p14:tracePt t="42166" x="7888288" y="5154613"/>
          <p14:tracePt t="42176" x="7843838" y="5154613"/>
          <p14:tracePt t="42185" x="7799388" y="5154613"/>
          <p14:tracePt t="42242" x="7866063" y="5132388"/>
          <p14:tracePt t="42252" x="7956550" y="5132388"/>
          <p14:tracePt t="42261" x="8089900" y="5132388"/>
          <p14:tracePt t="42271" x="8202613" y="5132388"/>
          <p14:tracePt t="42281" x="8337550" y="5132388"/>
          <p14:tracePt t="42290" x="8426450" y="5132388"/>
          <p14:tracePt t="42300" x="8516938" y="5132388"/>
          <p14:tracePt t="42309" x="8561388" y="5132388"/>
          <p14:tracePt t="42319" x="8605838" y="5132388"/>
          <p14:tracePt t="42328" x="8628063" y="5132388"/>
          <p14:tracePt t="42338" x="8674100" y="5132388"/>
          <p14:tracePt t="42348" x="8718550" y="5110163"/>
          <p14:tracePt t="42357" x="8763000" y="5065713"/>
          <p14:tracePt t="42367" x="8875713" y="4975225"/>
          <p14:tracePt t="42376" x="9009063" y="4840288"/>
          <p14:tracePt t="42386" x="9144000" y="4684713"/>
          <p14:tracePt t="42396" x="9301163" y="4505325"/>
          <p14:tracePt t="42405" x="9412288" y="4325938"/>
          <p14:tracePt t="42415" x="9525000" y="4146550"/>
          <p14:tracePt t="42425" x="9637713" y="3832225"/>
          <p14:tracePt t="42434" x="9704388" y="3563938"/>
          <p14:tracePt t="42443" x="9726613" y="3316288"/>
          <p14:tracePt t="42453" x="9726613" y="3136900"/>
          <p14:tracePt t="42462" x="9726613" y="2959100"/>
          <p14:tracePt t="42472" x="9659938" y="2733675"/>
          <p14:tracePt t="42482" x="9547225" y="2578100"/>
          <p14:tracePt t="42491" x="9390063" y="2398713"/>
          <p14:tracePt t="42502" x="9256713" y="2241550"/>
          <p14:tracePt t="42511" x="9099550" y="2128838"/>
          <p14:tracePt t="42520" x="8875713" y="2017713"/>
          <p14:tracePt t="42529" x="8674100" y="1971675"/>
          <p14:tracePt t="42539" x="8516938" y="1927225"/>
          <p14:tracePt t="42548" x="8382000" y="1927225"/>
          <p14:tracePt t="42558" x="8293100" y="1927225"/>
          <p14:tracePt t="42567" x="8224838" y="1927225"/>
          <p14:tracePt t="42578" x="8180388" y="1927225"/>
          <p14:tracePt t="42587" x="8158163" y="1927225"/>
          <p14:tracePt t="42606" x="8135938" y="1927225"/>
          <p14:tracePt t="42654" x="8158163" y="1927225"/>
          <p14:tracePt t="42664" x="8224838" y="1927225"/>
          <p14:tracePt t="42673" x="8315325" y="1927225"/>
          <p14:tracePt t="42682" x="8470900" y="1993900"/>
          <p14:tracePt t="42692" x="8696325" y="2128838"/>
          <p14:tracePt t="42701" x="8942388" y="2219325"/>
          <p14:tracePt t="42711" x="9166225" y="2374900"/>
          <p14:tracePt t="42720" x="9390063" y="2532063"/>
          <p14:tracePt t="42731" x="9547225" y="2733675"/>
          <p14:tracePt t="42740" x="9704388" y="2935288"/>
          <p14:tracePt t="42750" x="9817100" y="3114675"/>
          <p14:tracePt t="42759" x="9928225" y="3294063"/>
          <p14:tracePt t="42769" x="9994900" y="3451225"/>
          <p14:tracePt t="42778" x="10085388" y="3675063"/>
          <p14:tracePt t="42788" x="10107613" y="3898900"/>
          <p14:tracePt t="42798" x="10107613" y="4303713"/>
          <p14:tracePt t="42807" x="10107613" y="4638675"/>
          <p14:tracePt t="42816" x="10040938" y="4886325"/>
          <p14:tracePt t="42826" x="9928225" y="5132388"/>
          <p14:tracePt t="42836" x="9771063" y="5378450"/>
          <p14:tracePt t="42847" x="9591675" y="5602288"/>
          <p14:tracePt t="42856" x="9480550" y="5781675"/>
          <p14:tracePt t="42865" x="9345613" y="5938838"/>
          <p14:tracePt t="42875" x="9210675" y="6051550"/>
          <p14:tracePt t="42885" x="9077325" y="6118225"/>
          <p14:tracePt t="42894" x="8964613" y="6140450"/>
          <p14:tracePt t="42903" x="8920163" y="6140450"/>
          <p14:tracePt t="42913" x="8897938" y="6140450"/>
          <p14:tracePt t="42923" x="8875713" y="6140450"/>
          <p14:tracePt t="42932" x="8875713" y="6118225"/>
          <p14:tracePt t="42942" x="8851900" y="6118225"/>
          <p14:tracePt t="42951" x="8851900" y="6073775"/>
          <p14:tracePt t="42961" x="8897938" y="5983288"/>
          <p14:tracePt t="42970" x="9031288" y="5849938"/>
          <p14:tracePt t="42979" x="9232900" y="5715000"/>
          <p14:tracePt t="42989" x="9412288" y="5557838"/>
          <p14:tracePt t="42998" x="9591675" y="5400675"/>
          <p14:tracePt t="43008" x="9771063" y="5245100"/>
          <p14:tracePt t="43017" x="9928225" y="5110163"/>
          <p14:tracePt t="43027" x="10040938" y="4975225"/>
          <p14:tracePt t="43037" x="10129838" y="4864100"/>
          <p14:tracePt t="43046" x="10198100" y="4729163"/>
          <p14:tracePt t="43056" x="10242550" y="4572000"/>
          <p14:tracePt t="43065" x="10242550" y="4459288"/>
          <p14:tracePt t="43074" x="10242550" y="4303713"/>
          <p14:tracePt t="43084" x="10220325" y="4168775"/>
          <p14:tracePt t="43094" x="10129838" y="4033838"/>
          <p14:tracePt t="43103" x="9972675" y="3898900"/>
          <p14:tracePt t="43113" x="9793288" y="3765550"/>
          <p14:tracePt t="43123" x="9547225" y="3630613"/>
          <p14:tracePt t="43132" x="9278938" y="3473450"/>
          <p14:tracePt t="43142" x="9099550" y="3384550"/>
          <p14:tracePt t="43151" x="8942388" y="3340100"/>
          <p14:tracePt t="43162" x="8829675" y="3271838"/>
          <p14:tracePt t="43171" x="8740775" y="3227388"/>
          <p14:tracePt t="43180" x="8696325" y="3205163"/>
          <p14:tracePt t="43190" x="8650288" y="3182938"/>
          <p14:tracePt t="43199" x="8650288" y="3160713"/>
          <p14:tracePt t="43208" x="8628063" y="3160713"/>
          <p14:tracePt t="43228" x="8605838" y="3160713"/>
          <p14:tracePt t="43237" x="8605838" y="3136900"/>
          <p14:tracePt t="43332" x="8628063" y="3136900"/>
          <p14:tracePt t="47185" x="8628063" y="3114675"/>
          <p14:tracePt t="47195" x="8628063" y="3070225"/>
          <p14:tracePt t="47205" x="8628063" y="3003550"/>
          <p14:tracePt t="47214" x="8561388" y="2935288"/>
          <p14:tracePt t="47224" x="8470900" y="2824163"/>
          <p14:tracePt t="47233" x="8315325" y="2667000"/>
          <p14:tracePt t="47243" x="8089900" y="2554288"/>
          <p14:tracePt t="47252" x="7866063" y="2532063"/>
          <p14:tracePt t="47262" x="7686675" y="2532063"/>
          <p14:tracePt t="47272" x="7575550" y="2554288"/>
          <p14:tracePt t="47281" x="7462838" y="2644775"/>
          <p14:tracePt t="47291" x="7373938" y="2689225"/>
          <p14:tracePt t="47300" x="7283450" y="2801938"/>
          <p14:tracePt t="47310" x="7172325" y="3025775"/>
          <p14:tracePt t="47319" x="7104063" y="3316288"/>
          <p14:tracePt t="47329" x="7059613" y="3697288"/>
          <p14:tracePt t="47339" x="7059613" y="4033838"/>
          <p14:tracePt t="47348" x="7126288" y="4303713"/>
          <p14:tracePt t="47358" x="7327900" y="4706938"/>
          <p14:tracePt t="47367" x="7664450" y="5311775"/>
          <p14:tracePt t="47377" x="7956550" y="5692775"/>
          <p14:tracePt t="47386" x="8293100" y="5983288"/>
          <p14:tracePt t="47396" x="8696325" y="6253163"/>
          <p14:tracePt t="47405" x="9232900" y="6499225"/>
          <p14:tracePt t="47415" x="9704388" y="6611938"/>
          <p14:tracePt t="47424" x="10063163" y="6678613"/>
          <p14:tracePt t="47434" x="10353675" y="6678613"/>
          <p14:tracePt t="47444" x="10623550" y="6656388"/>
          <p14:tracePt t="47453" x="10802938" y="6543675"/>
          <p14:tracePt t="47463" x="10936288" y="6454775"/>
          <p14:tracePt t="47472" x="11071225" y="6319838"/>
          <p14:tracePt t="47482" x="11228388" y="6096000"/>
          <p14:tracePt t="47491" x="11363325" y="5827713"/>
          <p14:tracePt t="47502" x="11407775" y="5513388"/>
          <p14:tracePt t="47513" x="11407775" y="5154613"/>
          <p14:tracePt t="47520" x="11295063" y="4684713"/>
          <p14:tracePt t="47530" x="10960100" y="4191000"/>
          <p14:tracePt t="47539" x="10555288" y="3810000"/>
          <p14:tracePt t="47549" x="9682163" y="3406775"/>
          <p14:tracePt t="47558" x="8650288" y="3136900"/>
          <p14:tracePt t="47568" x="7956550" y="3114675"/>
          <p14:tracePt t="47578" x="7327900" y="3160713"/>
          <p14:tracePt t="47587" x="6880225" y="3316288"/>
          <p14:tracePt t="47597" x="6499225" y="3630613"/>
          <p14:tracePt t="47606" x="6140450" y="4033838"/>
          <p14:tracePt t="47616" x="5827713" y="4459288"/>
          <p14:tracePt t="47625" x="5580063" y="5087938"/>
          <p14:tracePt t="47635" x="5468938" y="5737225"/>
          <p14:tracePt t="47645" x="5468938" y="6118225"/>
          <p14:tracePt t="47654" x="5513388" y="6364288"/>
          <p14:tracePt t="47664" x="5648325" y="6543675"/>
          <p14:tracePt t="47673" x="5938838" y="6791325"/>
          <p14:tracePt t="47771" x="10353675" y="6319838"/>
          <p14:tracePt t="47780" x="10444163" y="5916613"/>
          <p14:tracePt t="47791" x="10444163" y="5468938"/>
          <p14:tracePt t="47801" x="10353675" y="4660900"/>
          <p14:tracePt t="47809" x="10085388" y="3967163"/>
          <p14:tracePt t="47819" x="9726613" y="3473450"/>
          <p14:tracePt t="47830" x="9099550" y="2959100"/>
          <p14:tracePt t="47838" x="8001000" y="2578100"/>
          <p14:tracePt t="47847" x="6970713" y="2578100"/>
          <p14:tracePt t="47856" x="6007100" y="2755900"/>
          <p14:tracePt t="47865" x="5245100" y="3114675"/>
          <p14:tracePt t="47875" x="4706938" y="3697288"/>
          <p14:tracePt t="47884" x="4168775" y="4483100"/>
          <p14:tracePt t="47895" x="3787775" y="5311775"/>
          <p14:tracePt t="47903" x="3630613" y="6140450"/>
          <p14:tracePt t="47913" x="3630613" y="6565900"/>
          <p14:tracePt t="48056" x="8470900" y="6388100"/>
          <p14:tracePt t="48065" x="8470900" y="5938838"/>
          <p14:tracePt t="48075" x="8315325" y="5446713"/>
          <p14:tracePt t="48084" x="7934325" y="4840288"/>
          <p14:tracePt t="48095" x="7485063" y="4459288"/>
          <p14:tracePt t="48103" x="6565900" y="4078288"/>
          <p14:tracePt t="48113" x="5446713" y="4011613"/>
          <p14:tracePt t="48122" x="4483100" y="4235450"/>
          <p14:tracePt t="48132" x="3765550" y="4660900"/>
          <p14:tracePt t="48142" x="3316288" y="5019675"/>
          <p14:tracePt t="48151" x="3092450" y="5245100"/>
          <p14:tracePt t="48161" x="2913063" y="5468938"/>
          <p14:tracePt t="48170" x="2755900" y="5737225"/>
          <p14:tracePt t="48180" x="2711450" y="5938838"/>
          <p14:tracePt t="48189" x="2689225" y="6096000"/>
          <p14:tracePt t="48199" x="2689225" y="6208713"/>
          <p14:tracePt t="48209" x="2755900" y="6297613"/>
          <p14:tracePt t="48218" x="3182938" y="6499225"/>
          <p14:tracePt t="48228" x="4191000" y="6700838"/>
          <p14:tracePt t="48237" x="5289550" y="6700838"/>
          <p14:tracePt t="48247" x="6454775" y="6543675"/>
          <p14:tracePt t="48256" x="7351713" y="6184900"/>
          <p14:tracePt t="48266" x="8089900" y="5827713"/>
          <p14:tracePt t="48276" x="8583613" y="5513388"/>
          <p14:tracePt t="48285" x="8897938" y="5267325"/>
          <p14:tracePt t="48295" x="9121775" y="5041900"/>
          <p14:tracePt t="48304" x="9412288" y="4616450"/>
          <p14:tracePt t="48314" x="9682163" y="4146550"/>
          <p14:tracePt t="48323" x="9793288" y="3721100"/>
          <p14:tracePt t="48333" x="9817100" y="3384550"/>
          <p14:tracePt t="48342" x="9748838" y="2959100"/>
          <p14:tracePt t="48352" x="9412288" y="2465388"/>
          <p14:tracePt t="48362" x="8561388" y="1971675"/>
          <p14:tracePt t="48371" x="7126288" y="1636713"/>
          <p14:tracePt t="48381" x="5849938" y="1636713"/>
          <p14:tracePt t="48390" x="4616450" y="2062163"/>
          <p14:tracePt t="48400" x="3854450" y="2509838"/>
          <p14:tracePt t="48410" x="3362325" y="2868613"/>
          <p14:tracePt t="48419" x="2959100" y="3227388"/>
          <p14:tracePt t="48428" x="2554288" y="4011613"/>
          <p14:tracePt t="48438" x="2374900" y="4572000"/>
          <p14:tracePt t="48448" x="2308225" y="5087938"/>
          <p14:tracePt t="48457" x="2398713" y="5737225"/>
          <p14:tracePt t="48467" x="2644775" y="6253163"/>
          <p14:tracePt t="48476" x="2935288" y="6543675"/>
          <p14:tracePt t="48620" x="8628063" y="5983288"/>
          <p14:tracePt t="48629" x="8158163" y="5311775"/>
          <p14:tracePt t="48639" x="7126288" y="4684713"/>
          <p14:tracePt t="48648" x="5334000" y="4303713"/>
          <p14:tracePt t="48658" x="4235450" y="4303713"/>
          <p14:tracePt t="48667" x="3136900" y="4660900"/>
          <p14:tracePt t="48678" x="2197100" y="5087938"/>
          <p14:tracePt t="48687" x="1747838" y="5446713"/>
          <p14:tracePt t="48696" x="1389063" y="5715000"/>
          <p14:tracePt t="48706" x="1165225" y="5983288"/>
          <p14:tracePt t="48716" x="1008063" y="6275388"/>
          <p14:tracePt t="48725" x="963613" y="6454775"/>
          <p14:tracePt t="48734" x="941388" y="6589713"/>
          <p14:tracePt t="48744" x="941388" y="6678613"/>
          <p14:tracePt t="48754" x="1054100" y="6791325"/>
          <p14:tracePt t="49308" x="2981325" y="6297613"/>
          <p14:tracePt t="49318" x="3876675" y="5872163"/>
          <p14:tracePt t="49327" x="4864100" y="5535613"/>
          <p14:tracePt t="49337" x="5759450" y="5289550"/>
          <p14:tracePt t="49347" x="6499225" y="5087938"/>
          <p14:tracePt t="49356" x="7104063" y="4908550"/>
          <p14:tracePt t="49365" x="7531100" y="4795838"/>
          <p14:tracePt t="49375" x="7754938" y="4706938"/>
          <p14:tracePt t="49385" x="7912100" y="4638675"/>
          <p14:tracePt t="49395" x="8045450" y="4572000"/>
          <p14:tracePt t="49404" x="8089900" y="4549775"/>
          <p14:tracePt t="49414" x="8113713" y="4527550"/>
          <p14:tracePt t="49423" x="8135938" y="4527550"/>
          <p14:tracePt t="49433" x="8135938" y="4483100"/>
          <p14:tracePt t="49442" x="8023225" y="4370388"/>
          <p14:tracePt t="49451" x="7351713" y="4056063"/>
          <p14:tracePt t="49461" x="6230938" y="3898900"/>
          <p14:tracePt t="49471" x="4795838" y="4146550"/>
          <p14:tracePt t="49481" x="3743325" y="4483100"/>
          <p14:tracePt t="49490" x="3048000" y="4886325"/>
          <p14:tracePt t="49499" x="2509838" y="5132388"/>
          <p14:tracePt t="49509" x="2263775" y="5311775"/>
          <p14:tracePt t="49518" x="2128838" y="5446713"/>
          <p14:tracePt t="49528" x="2017713" y="5580063"/>
          <p14:tracePt t="49538" x="1949450" y="5781675"/>
          <p14:tracePt t="49548" x="1949450" y="5961063"/>
          <p14:tracePt t="49557" x="1971675" y="6073775"/>
          <p14:tracePt t="49566" x="2197100" y="6275388"/>
          <p14:tracePt t="49576" x="2868613" y="6543675"/>
          <p14:tracePt t="49585" x="4102100" y="6723063"/>
          <p14:tracePt t="49595" x="5132388" y="6723063"/>
          <p14:tracePt t="49604" x="6029325" y="6634163"/>
          <p14:tracePt t="49614" x="6902450" y="6253163"/>
          <p14:tracePt t="49624" x="7507288" y="5781675"/>
          <p14:tracePt t="49633" x="8023225" y="5400675"/>
          <p14:tracePt t="49643" x="8359775" y="5087938"/>
          <p14:tracePt t="49652" x="8628063" y="4773613"/>
          <p14:tracePt t="49664" x="8851900" y="4303713"/>
          <p14:tracePt t="49671" x="8964613" y="4011613"/>
          <p14:tracePt t="49681" x="8986838" y="3787775"/>
          <p14:tracePt t="49691" x="8986838" y="3563938"/>
          <p14:tracePt t="49700" x="8851900" y="3384550"/>
          <p14:tracePt t="49710" x="8470900" y="3070225"/>
          <p14:tracePt t="49719" x="7351713" y="2689225"/>
          <p14:tracePt t="49729" x="6253163" y="2644775"/>
          <p14:tracePt t="49738" x="5199063" y="2733675"/>
          <p14:tracePt t="49748" x="4279900" y="3025775"/>
          <p14:tracePt t="49757" x="3675063" y="3451225"/>
          <p14:tracePt t="49767" x="3249613" y="3922713"/>
          <p14:tracePt t="49777" x="2959100" y="4348163"/>
          <p14:tracePt t="49786" x="2755900" y="4751388"/>
          <p14:tracePt t="49796" x="2689225" y="5019675"/>
          <p14:tracePt t="49805" x="2689225" y="5311775"/>
          <p14:tracePt t="49815" x="2801938" y="5580063"/>
          <p14:tracePt t="49824" x="3025775" y="5827713"/>
          <p14:tracePt t="49834" x="3563938" y="6073775"/>
          <p14:tracePt t="49845" x="4414838" y="6319838"/>
          <p14:tracePt t="49853" x="5267325" y="6319838"/>
          <p14:tracePt t="49863" x="6073775" y="6253163"/>
          <p14:tracePt t="49872" x="6835775" y="5938838"/>
          <p14:tracePt t="49882" x="7418388" y="5648325"/>
          <p14:tracePt t="49891" x="7888288" y="5378450"/>
          <p14:tracePt t="49901" x="8158163" y="5199063"/>
          <p14:tracePt t="49911" x="8337550" y="5065713"/>
          <p14:tracePt t="49920" x="8470900" y="4975225"/>
          <p14:tracePt t="49929" x="8539163" y="4908550"/>
          <p14:tracePt t="49939" x="8561388" y="4864100"/>
          <p14:tracePt t="49949" x="8561388" y="4751388"/>
          <p14:tracePt t="49958" x="8516938" y="4483100"/>
          <p14:tracePt t="49967" x="8470900" y="4370388"/>
          <p14:tracePt t="55274" x="8539163" y="4325938"/>
          <p14:tracePt t="55284" x="8807450" y="4168775"/>
          <p14:tracePt t="55294" x="9188450" y="3944938"/>
          <p14:tracePt t="55303" x="9591675" y="3675063"/>
          <p14:tracePt t="55312" x="9906000" y="3495675"/>
          <p14:tracePt t="55322" x="10107613" y="3340100"/>
          <p14:tracePt t="55331" x="10242550" y="3227388"/>
          <p14:tracePt t="55341" x="10353675" y="3092450"/>
          <p14:tracePt t="55351" x="10399713" y="3003550"/>
          <p14:tracePt t="55361" x="10466388" y="2935288"/>
          <p14:tracePt t="55370" x="10488613" y="2913063"/>
          <p14:tracePt t="55379" x="10488613" y="2868613"/>
          <p14:tracePt t="55389" x="10488613" y="2846388"/>
          <p14:tracePt t="55398" x="10488613" y="2824163"/>
          <p14:tracePt t="55408" x="10421938" y="2755900"/>
          <p14:tracePt t="55417" x="10152063" y="2711450"/>
          <p14:tracePt t="55428" x="9793288" y="2711450"/>
          <p14:tracePt t="55437" x="9345613" y="2846388"/>
          <p14:tracePt t="55446" x="8964613" y="3003550"/>
          <p14:tracePt t="55456" x="8718550" y="3114675"/>
          <p14:tracePt t="55465" x="8516938" y="3227388"/>
          <p14:tracePt t="55475" x="8382000" y="3294063"/>
          <p14:tracePt t="55484" x="8315325" y="3362325"/>
          <p14:tracePt t="55494" x="8269288" y="3384550"/>
          <p14:tracePt t="55503" x="8247063" y="3429000"/>
          <p14:tracePt t="55514" x="8224838" y="3429000"/>
          <p14:tracePt t="55532" x="8224838" y="3451225"/>
          <p14:tracePt t="55551" x="8224838" y="3473450"/>
          <p14:tracePt t="55570" x="8293100" y="3495675"/>
          <p14:tracePt t="55580" x="8426450" y="3517900"/>
          <p14:tracePt t="55590" x="8539163" y="3517900"/>
          <p14:tracePt t="55599" x="8674100" y="3517900"/>
          <p14:tracePt t="55609" x="8785225" y="3517900"/>
          <p14:tracePt t="55618" x="8851900" y="3517900"/>
          <p14:tracePt t="55627" x="8875713" y="3517900"/>
          <p14:tracePt t="55637" x="8897938" y="3517900"/>
          <p14:tracePt t="55647" x="8920163" y="3517900"/>
          <p14:tracePt t="55656" x="8942388" y="3517900"/>
          <p14:tracePt t="55704" x="8964613" y="3517900"/>
          <p14:tracePt t="55733" x="8964613" y="3495675"/>
          <p14:tracePt t="55743" x="8964613" y="3473450"/>
          <p14:tracePt t="55752" x="8964613" y="3429000"/>
          <p14:tracePt t="55762" x="8964613" y="3406775"/>
          <p14:tracePt t="55771" x="8942388" y="3340100"/>
          <p14:tracePt t="55781" x="8942388" y="3316288"/>
          <p14:tracePt t="55790" x="8942388" y="3271838"/>
          <p14:tracePt t="55800" x="8920163" y="3227388"/>
          <p14:tracePt t="55809" x="8897938" y="3182938"/>
          <p14:tracePt t="55819" x="8897938" y="3160713"/>
          <p14:tracePt t="55829" x="8897938" y="3136900"/>
          <p14:tracePt t="55839" x="8897938" y="3114675"/>
          <p14:tracePt t="55848" x="8875713" y="3092450"/>
          <p14:tracePt t="55858" x="8875713" y="3070225"/>
          <p14:tracePt t="55867" x="8875713" y="3048000"/>
          <p14:tracePt t="55886" x="8875713" y="3003550"/>
          <p14:tracePt t="55907" x="8875713" y="2981325"/>
          <p14:tracePt t="55935" x="8875713" y="2959100"/>
          <p14:tracePt t="55964" x="8875713" y="2935288"/>
          <p14:tracePt t="56069" x="8875713" y="2913063"/>
          <p14:tracePt t="56098" x="8875713" y="2890838"/>
          <p14:tracePt t="56117" x="8875713" y="2868613"/>
          <p14:tracePt t="56127" x="8875713" y="2846388"/>
          <p14:tracePt t="56174" x="8875713" y="2824163"/>
          <p14:tracePt t="57416" x="8851900" y="2824163"/>
          <p14:tracePt t="57435" x="8829675" y="2824163"/>
          <p14:tracePt t="57454" x="8829675" y="2801938"/>
          <p14:tracePt t="57473" x="8807450" y="2801938"/>
          <p14:tracePt t="57521" x="8785225" y="2801938"/>
          <p14:tracePt t="62273" x="8785225" y="2824163"/>
          <p14:tracePt t="62282" x="8785225" y="2890838"/>
          <p14:tracePt t="62292" x="8763000" y="3025775"/>
          <p14:tracePt t="62301" x="8740775" y="3249613"/>
          <p14:tracePt t="62311" x="8718550" y="3495675"/>
          <p14:tracePt t="62321" x="8650288" y="3697288"/>
          <p14:tracePt t="62330" x="8628063" y="3876675"/>
          <p14:tracePt t="62340" x="8605838" y="4011613"/>
          <p14:tracePt t="62349" x="8583613" y="4124325"/>
          <p14:tracePt t="62359" x="8561388" y="4213225"/>
          <p14:tracePt t="62368" x="8539163" y="4279900"/>
          <p14:tracePt t="62378" x="8539163" y="4303713"/>
          <p14:tracePt t="62387" x="8539163" y="4348163"/>
          <p14:tracePt t="62397" x="8516938" y="4348163"/>
          <p14:tracePt t="62406" x="8516938" y="4370388"/>
          <p14:tracePt t="62560" x="8494713" y="4370388"/>
          <p14:tracePt t="62684" x="8470900" y="4370388"/>
          <p14:tracePt t="62722" x="8470900" y="4348163"/>
          <p14:tracePt t="62741" x="8470900" y="4325938"/>
          <p14:tracePt t="62770" x="8448675" y="4303713"/>
          <p14:tracePt t="62780" x="8426450" y="4303713"/>
          <p14:tracePt t="62799" x="8426450" y="4257675"/>
          <p14:tracePt t="62808" x="8404225" y="4257675"/>
          <p14:tracePt t="62818" x="8404225" y="4235450"/>
          <p14:tracePt t="62827" x="8382000" y="4235450"/>
          <p14:tracePt t="62837" x="8382000" y="4213225"/>
          <p14:tracePt t="62847" x="8359775" y="4213225"/>
          <p14:tracePt t="62856" x="8359775" y="4191000"/>
          <p14:tracePt t="62866" x="8337550" y="4191000"/>
          <p14:tracePt t="62876" x="8337550" y="4168775"/>
          <p14:tracePt t="63277" x="8359775" y="4168775"/>
          <p14:tracePt t="63286" x="8359775" y="4146550"/>
          <p14:tracePt t="63296" x="8382000" y="4146550"/>
          <p14:tracePt t="63315" x="8404225" y="4146550"/>
          <p14:tracePt t="63334" x="8426450" y="4146550"/>
          <p14:tracePt t="63344" x="8448675" y="4146550"/>
          <p14:tracePt t="63363" x="8470900" y="4146550"/>
          <p14:tracePt t="63420" x="8494713" y="4146550"/>
          <p14:tracePt t="63458" x="8516938" y="4146550"/>
          <p14:tracePt t="63478" x="8539163" y="4146550"/>
          <p14:tracePt t="63516" x="8561388" y="4146550"/>
          <p14:tracePt t="63583" x="8583613" y="4146550"/>
          <p14:tracePt t="63659" x="8605838" y="4146550"/>
          <p14:tracePt t="63764" x="8628063" y="4146550"/>
          <p14:tracePt t="63812" x="8650288" y="4146550"/>
          <p14:tracePt t="64283" x="8674100" y="4146550"/>
          <p14:tracePt t="64464" x="8696325" y="4146550"/>
          <p14:tracePt t="67130" x="8674100" y="4124325"/>
          <p14:tracePt t="67139" x="8650288" y="4102100"/>
          <p14:tracePt t="67149" x="8605838" y="4056063"/>
          <p14:tracePt t="67158" x="8561388" y="4033838"/>
          <p14:tracePt t="67168" x="8494713" y="3989388"/>
          <p14:tracePt t="67177" x="8382000" y="3922713"/>
          <p14:tracePt t="67187" x="8293100" y="3898900"/>
          <p14:tracePt t="67197" x="8158163" y="3832225"/>
          <p14:tracePt t="67206" x="8045450" y="3787775"/>
          <p14:tracePt t="67216" x="7956550" y="3743325"/>
          <p14:tracePt t="67225" x="7821613" y="3697288"/>
          <p14:tracePt t="67235" x="7708900" y="3652838"/>
          <p14:tracePt t="67244" x="7620000" y="3608388"/>
          <p14:tracePt t="67254" x="7485063" y="3608388"/>
          <p14:tracePt t="67264" x="7396163" y="3563938"/>
          <p14:tracePt t="67273" x="7283450" y="3541713"/>
          <p14:tracePt t="67283" x="7172325" y="3517900"/>
          <p14:tracePt t="67292" x="7104063" y="3517900"/>
          <p14:tracePt t="67302" x="7037388" y="3495675"/>
          <p14:tracePt t="67312" x="6970713" y="3495675"/>
          <p14:tracePt t="67321" x="6902450" y="3473450"/>
          <p14:tracePt t="67331" x="6835775" y="3473450"/>
          <p14:tracePt t="67340" x="6769100" y="3473450"/>
          <p14:tracePt t="67350" x="6700838" y="3495675"/>
          <p14:tracePt t="67360" x="6611938" y="3517900"/>
          <p14:tracePt t="67369" x="6543675" y="3517900"/>
          <p14:tracePt t="67379" x="6477000" y="3563938"/>
          <p14:tracePt t="67388" x="6410325" y="3608388"/>
          <p14:tracePt t="67397" x="6342063" y="3630613"/>
          <p14:tracePt t="67407" x="6275388" y="3675063"/>
          <p14:tracePt t="67417" x="6208713" y="3721100"/>
          <p14:tracePt t="67427" x="6162675" y="3743325"/>
          <p14:tracePt t="67436" x="6073775" y="3810000"/>
          <p14:tracePt t="67445" x="6007100" y="3832225"/>
          <p14:tracePt t="67455" x="5938838" y="3898900"/>
          <p14:tracePt t="67464" x="5872163" y="3922713"/>
          <p14:tracePt t="67474" x="5827713" y="3989388"/>
          <p14:tracePt t="67483" x="5781675" y="4033838"/>
          <p14:tracePt t="67494" x="5692775" y="4146550"/>
          <p14:tracePt t="67502" x="5626100" y="4279900"/>
          <p14:tracePt t="67512" x="5535613" y="4414838"/>
          <p14:tracePt t="67522" x="5468938" y="4505325"/>
          <p14:tracePt t="67531" x="5422900" y="4638675"/>
          <p14:tracePt t="67541" x="5400675" y="4706938"/>
          <p14:tracePt t="67550" x="5378450" y="4773613"/>
          <p14:tracePt t="67560" x="5356225" y="4864100"/>
          <p14:tracePt t="67570" x="5334000" y="4908550"/>
          <p14:tracePt t="67579" x="5334000" y="4975225"/>
          <p14:tracePt t="67589" x="5334000" y="5041900"/>
          <p14:tracePt t="67598" x="5334000" y="5110163"/>
          <p14:tracePt t="67608" x="5334000" y="5154613"/>
          <p14:tracePt t="67617" x="5378450" y="5199063"/>
          <p14:tracePt t="67627" x="5491163" y="5267325"/>
          <p14:tracePt t="67637" x="5626100" y="5311775"/>
          <p14:tracePt t="67647" x="5803900" y="5334000"/>
          <p14:tracePt t="67656" x="5961063" y="5334000"/>
          <p14:tracePt t="67666" x="6096000" y="5334000"/>
          <p14:tracePt t="67675" x="6253163" y="5311775"/>
          <p14:tracePt t="67685" x="6432550" y="5245100"/>
          <p14:tracePt t="67694" x="6521450" y="5176838"/>
          <p14:tracePt t="67704" x="6634163" y="5110163"/>
          <p14:tracePt t="67714" x="6678613" y="5087938"/>
          <p14:tracePt t="67723" x="6723063" y="5065713"/>
          <p14:tracePt t="67733" x="6745288" y="5041900"/>
          <p14:tracePt t="67742" x="6769100" y="5041900"/>
          <p14:tracePt t="67752" x="6769100" y="5019675"/>
          <p14:tracePt t="67771" x="6769100" y="4997450"/>
          <p14:tracePt t="67790" x="6723063" y="4975225"/>
          <p14:tracePt t="67800" x="6656388" y="4975225"/>
          <p14:tracePt t="67809" x="6589713" y="4975225"/>
          <p14:tracePt t="67820" x="6499225" y="4997450"/>
          <p14:tracePt t="67829" x="6410325" y="5065713"/>
          <p14:tracePt t="67839" x="6342063" y="5132388"/>
          <p14:tracePt t="67848" x="6297613" y="5199063"/>
          <p14:tracePt t="67858" x="6253163" y="5267325"/>
          <p14:tracePt t="67867" x="6253163" y="5334000"/>
          <p14:tracePt t="67877" x="6253163" y="5378450"/>
          <p14:tracePt t="67886" x="6253163" y="5400675"/>
          <p14:tracePt t="67895" x="6253163" y="5446713"/>
          <p14:tracePt t="67905" x="6253163" y="5468938"/>
          <p14:tracePt t="67915" x="6364288" y="5468938"/>
          <p14:tracePt t="67925" x="6499225" y="5468938"/>
          <p14:tracePt t="67934" x="6656388" y="5400675"/>
          <p14:tracePt t="67945" x="6813550" y="5267325"/>
          <p14:tracePt t="67953" x="6970713" y="5087938"/>
          <p14:tracePt t="67962" x="7104063" y="4886325"/>
          <p14:tracePt t="67973" x="7194550" y="4729163"/>
          <p14:tracePt t="67982" x="7261225" y="4616450"/>
          <p14:tracePt t="67992" x="7305675" y="4527550"/>
          <p14:tracePt t="68001" x="7327900" y="4437063"/>
          <p14:tracePt t="68012" x="7327900" y="4370388"/>
          <p14:tracePt t="68020" x="7327900" y="4348163"/>
          <p14:tracePt t="68030" x="7305675" y="4325938"/>
          <p14:tracePt t="68039" x="7126288" y="4325938"/>
          <p14:tracePt t="68048" x="6880225" y="4392613"/>
          <p14:tracePt t="68058" x="6634163" y="4572000"/>
          <p14:tracePt t="68067" x="6364288" y="4840288"/>
          <p14:tracePt t="68077" x="6096000" y="5176838"/>
          <p14:tracePt t="68086" x="5894388" y="5535613"/>
          <p14:tracePt t="68096" x="5759450" y="5781675"/>
          <p14:tracePt t="68105" x="5692775" y="5961063"/>
          <p14:tracePt t="68115" x="5670550" y="6140450"/>
          <p14:tracePt t="68125" x="5670550" y="6297613"/>
          <p14:tracePt t="68134" x="5670550" y="6454775"/>
          <p14:tracePt t="68144" x="5715000" y="6543675"/>
          <p14:tracePt t="68153" x="5827713" y="6611938"/>
          <p14:tracePt t="68163" x="6007100" y="6656388"/>
          <p14:tracePt t="68172" x="6275388" y="6656388"/>
          <p14:tracePt t="68182" x="6589713" y="6589713"/>
          <p14:tracePt t="68191" x="6835775" y="6432550"/>
          <p14:tracePt t="68201" x="6992938" y="6297613"/>
          <p14:tracePt t="68210" x="7172325" y="6118225"/>
          <p14:tracePt t="68220" x="7351713" y="5872163"/>
          <p14:tracePt t="68230" x="7462838" y="5648325"/>
          <p14:tracePt t="68239" x="7507288" y="5491163"/>
          <p14:tracePt t="68249" x="7553325" y="5378450"/>
          <p14:tracePt t="68259" x="7553325" y="5289550"/>
          <p14:tracePt t="68269" x="7531100" y="5267325"/>
          <p14:tracePt t="68279" x="7373938" y="5221288"/>
          <p14:tracePt t="68288" x="7059613" y="5221288"/>
          <p14:tracePt t="68298" x="6723063" y="5334000"/>
          <p14:tracePt t="68307" x="6432550" y="5491163"/>
          <p14:tracePt t="68316" x="6253163" y="5670550"/>
          <p14:tracePt t="68327" x="6096000" y="5827713"/>
          <p14:tracePt t="68335" x="5961063" y="5983288"/>
          <p14:tracePt t="68346" x="5872163" y="6208713"/>
          <p14:tracePt t="68355" x="5849938" y="6364288"/>
          <p14:tracePt t="68364" x="5849938" y="6521450"/>
          <p14:tracePt t="68374" x="5849938" y="6589713"/>
          <p14:tracePt t="68384" x="5849938" y="6634163"/>
          <p14:tracePt t="68394" x="5983288" y="6700838"/>
          <p14:tracePt t="68403" x="6297613" y="6700838"/>
          <p14:tracePt t="68412" x="6634163" y="6611938"/>
          <p14:tracePt t="68422" x="6902450" y="6454775"/>
          <p14:tracePt t="68431" x="7126288" y="6253163"/>
          <p14:tracePt t="68441" x="7351713" y="6051550"/>
          <p14:tracePt t="68450" x="7531100" y="5803900"/>
          <p14:tracePt t="68462" x="7664450" y="5580063"/>
          <p14:tracePt t="68470" x="7754938" y="5422900"/>
          <p14:tracePt t="68479" x="7799388" y="5356225"/>
          <p14:tracePt t="68489" x="7821613" y="5311775"/>
          <p14:tracePt t="68498" x="7821613" y="5267325"/>
          <p14:tracePt t="68517" x="7799388" y="5267325"/>
          <p14:tracePt t="68528" x="7664450" y="5289550"/>
          <p14:tracePt t="68536" x="7462838" y="5422900"/>
          <p14:tracePt t="68545" x="7261225" y="5535613"/>
          <p14:tracePt t="68556" x="7172325" y="5626100"/>
          <p14:tracePt t="68565" x="7104063" y="5670550"/>
          <p14:tracePt t="68575" x="7059613" y="5715000"/>
          <p14:tracePt t="68584" x="7059613" y="5737225"/>
          <p14:tracePt t="68613" x="7059613" y="5759450"/>
          <p14:tracePt t="68632" x="7150100" y="5737225"/>
          <p14:tracePt t="68642" x="7283450" y="5626100"/>
          <p14:tracePt t="68650" x="7462838" y="5491163"/>
          <p14:tracePt t="68660" x="7620000" y="5334000"/>
          <p14:tracePt t="68670" x="7754938" y="5199063"/>
          <p14:tracePt t="68679" x="7912100" y="5087938"/>
          <p14:tracePt t="68689" x="7978775" y="5019675"/>
          <p14:tracePt t="68698" x="8001000" y="4975225"/>
          <p14:tracePt t="68708" x="8067675" y="4953000"/>
          <p14:tracePt t="68717" x="8067675" y="4930775"/>
          <p14:tracePt t="68727" x="8089900" y="4908550"/>
          <p14:tracePt t="68756" x="8113713" y="4908550"/>
          <p14:tracePt t="68766" x="8113713" y="4886325"/>
          <p14:tracePt t="68785" x="8135938" y="4886325"/>
          <p14:tracePt t="68842" x="8158163" y="4864100"/>
          <p14:tracePt t="68851" x="8158163" y="4840288"/>
          <p14:tracePt t="68861" x="8180388" y="4795838"/>
          <p14:tracePt t="68870" x="8202613" y="4773613"/>
          <p14:tracePt t="68880" x="8224838" y="4751388"/>
          <p14:tracePt t="68890" x="8247063" y="4706938"/>
          <p14:tracePt t="68899" x="8247063" y="4684713"/>
          <p14:tracePt t="68909" x="8293100" y="4638675"/>
          <p14:tracePt t="68927" x="8337550" y="4616450"/>
          <p14:tracePt t="68937" x="8359775" y="4594225"/>
          <p14:tracePt t="68947" x="8382000" y="4572000"/>
          <p14:tracePt t="68957" x="8404225" y="4572000"/>
          <p14:tracePt t="68966" x="8426450" y="4572000"/>
          <p14:tracePt t="68976" x="8470900" y="4572000"/>
          <p14:tracePt t="68985" x="8494713" y="4549775"/>
          <p14:tracePt t="68994" x="8516938" y="4549775"/>
          <p14:tracePt t="69169" x="8539163" y="4549775"/>
          <p14:tracePt t="69187" x="8561388" y="4527550"/>
          <p14:tracePt t="69197" x="8605838" y="4527550"/>
          <p14:tracePt t="69207" x="8628063" y="4505325"/>
          <p14:tracePt t="69216" x="8674100" y="4505325"/>
          <p14:tracePt t="69226" x="8718550" y="4483100"/>
          <p14:tracePt t="69235" x="8763000" y="4483100"/>
          <p14:tracePt t="69247" x="8785225" y="4483100"/>
          <p14:tracePt t="69254" x="8807450" y="4483100"/>
          <p14:tracePt t="69475" x="8807450" y="4505325"/>
          <p14:tracePt t="69484" x="8807450" y="4527550"/>
          <p14:tracePt t="69503" x="8807450" y="4549775"/>
          <p14:tracePt t="69599" x="8807450" y="4572000"/>
          <p14:tracePt t="69609" x="8807450" y="4594225"/>
          <p14:tracePt t="69618" x="8807450" y="4616450"/>
          <p14:tracePt t="69637" x="8807450" y="4638675"/>
          <p14:tracePt t="69646" x="8807450" y="4684713"/>
          <p14:tracePt t="69656" x="8807450" y="4706938"/>
          <p14:tracePt t="69664" x="8829675" y="4729163"/>
          <p14:tracePt t="69674" x="8829675" y="4751388"/>
          <p14:tracePt t="69683" x="8829675" y="4773613"/>
          <p14:tracePt t="69694" x="8851900" y="4795838"/>
          <p14:tracePt t="69703" x="8875713" y="4840288"/>
          <p14:tracePt t="69722" x="8875713" y="4864100"/>
          <p14:tracePt t="69781" x="8875713" y="4886325"/>
          <p14:tracePt t="69790" x="8875713" y="4908550"/>
          <p14:tracePt t="69799" x="8875713" y="4930775"/>
          <p14:tracePt t="69809" x="8851900" y="4953000"/>
          <p14:tracePt t="69817" x="8829675" y="4975225"/>
          <p14:tracePt t="69827" x="8829675" y="4997450"/>
          <p14:tracePt t="69836" x="8807450" y="5019675"/>
          <p14:tracePt t="69855" x="8807450" y="5041900"/>
          <p14:tracePt t="69874" x="8807450" y="5065713"/>
          <p14:tracePt t="69884" x="8807450" y="5087938"/>
          <p14:tracePt t="69894" x="8807450" y="5110163"/>
          <p14:tracePt t="69903" x="8807450" y="5132388"/>
          <p14:tracePt t="69912" x="8807450" y="5154613"/>
          <p14:tracePt t="69922" x="8807450" y="5176838"/>
          <p14:tracePt t="69931" x="8829675" y="5176838"/>
          <p14:tracePt t="69941" x="8829675" y="5199063"/>
          <p14:tracePt t="70008" x="8829675" y="5221288"/>
          <p14:tracePt t="70017" x="8829675" y="5267325"/>
          <p14:tracePt t="70027" x="8829675" y="5311775"/>
          <p14:tracePt t="70037" x="8829675" y="5356225"/>
          <p14:tracePt t="70060" x="8829675" y="5400675"/>
          <p14:tracePt t="70075" x="8829675" y="5422900"/>
          <p14:tracePt t="70094" x="8829675" y="5446713"/>
          <p14:tracePt t="70380" x="8829675" y="5491163"/>
          <p14:tracePt t="70390" x="8829675" y="5602288"/>
          <p14:tracePt t="70399" x="8829675" y="5670550"/>
          <p14:tracePt t="70409" x="8829675" y="5759450"/>
          <p14:tracePt t="70419" x="8829675" y="5827713"/>
          <p14:tracePt t="70428" x="8851900" y="5872163"/>
          <p14:tracePt t="70438" x="8897938" y="5916613"/>
          <p14:tracePt t="70447" x="8920163" y="5961063"/>
          <p14:tracePt t="70456" x="8964613" y="6007100"/>
          <p14:tracePt t="73239" x="8875713" y="6007100"/>
          <p14:tracePt t="73248" x="8763000" y="6007100"/>
          <p14:tracePt t="73258" x="8650288" y="6007100"/>
          <p14:tracePt t="73268" x="8448675" y="6007100"/>
          <p14:tracePt t="73277" x="8180388" y="6007100"/>
          <p14:tracePt t="73287" x="7708900" y="6073775"/>
          <p14:tracePt t="73296" x="7194550" y="6118225"/>
          <p14:tracePt t="73306" x="6499225" y="6208713"/>
          <p14:tracePt t="73315" x="5737225" y="6275388"/>
          <p14:tracePt t="73325" x="4795838" y="6410325"/>
          <p14:tracePt t="73335" x="3854450" y="6521450"/>
          <p14:tracePt t="73344" x="2981325" y="6611938"/>
          <p14:tracePt t="73354" x="2286000" y="6678613"/>
          <p14:tracePt t="73363" x="1792288" y="6700838"/>
          <p14:tracePt t="73373" x="1366838" y="6700838"/>
          <p14:tracePt t="73382" x="1098550" y="6700838"/>
          <p14:tracePt t="73392" x="828675" y="6700838"/>
          <p14:tracePt t="73401" x="604838" y="6700838"/>
          <p14:tracePt t="73411" x="403225" y="6700838"/>
          <p14:tracePt t="73421" x="268288" y="6678613"/>
          <p14:tracePt t="73430" x="157163" y="6656388"/>
          <p14:tracePt t="73440" x="88900" y="6656388"/>
          <p14:tracePt t="73717" x="268288" y="3541713"/>
          <p14:tracePt t="73726" x="425450" y="3429000"/>
          <p14:tracePt t="73736" x="604838" y="3340100"/>
          <p14:tracePt t="73746" x="806450" y="3249613"/>
          <p14:tracePt t="73756" x="1030288" y="3136900"/>
          <p14:tracePt t="73765" x="1209675" y="3070225"/>
          <p14:tracePt t="73775" x="1457325" y="3003550"/>
          <p14:tracePt t="73784" x="1725613" y="2913063"/>
          <p14:tracePt t="73794" x="1993900" y="2846388"/>
          <p14:tracePt t="73804" x="2286000" y="2801938"/>
          <p14:tracePt t="73815" x="2578100" y="2779713"/>
          <p14:tracePt t="73824" x="2868613" y="2755900"/>
          <p14:tracePt t="73833" x="3205163" y="2689225"/>
          <p14:tracePt t="73843" x="3517900" y="2667000"/>
          <p14:tracePt t="73852" x="3832225" y="2667000"/>
          <p14:tracePt t="73861" x="4124325" y="2644775"/>
          <p14:tracePt t="73872" x="4505325" y="2644775"/>
          <p14:tracePt t="73881" x="4818063" y="2622550"/>
          <p14:tracePt t="73891" x="5221288" y="2622550"/>
          <p14:tracePt t="73900" x="5535613" y="2622550"/>
          <p14:tracePt t="73910" x="5759450" y="2622550"/>
          <p14:tracePt t="73919" x="5983288" y="2644775"/>
          <p14:tracePt t="73928" x="6096000" y="2689225"/>
          <p14:tracePt t="73939" x="6208713" y="2733675"/>
          <p14:tracePt t="73949" x="6275388" y="2779713"/>
          <p14:tracePt t="73958" x="6342063" y="2846388"/>
          <p14:tracePt t="73968" x="6364288" y="2890838"/>
          <p14:tracePt t="73978" x="6410325" y="2959100"/>
          <p14:tracePt t="73986" x="6410325" y="3025775"/>
          <p14:tracePt t="73995" x="6410325" y="3070225"/>
          <p14:tracePt t="74005" x="6410325" y="3092450"/>
          <p14:tracePt t="74186" x="6432550" y="3136900"/>
          <p14:tracePt t="74196" x="6521450" y="3271838"/>
          <p14:tracePt t="74205" x="6656388" y="3429000"/>
          <p14:tracePt t="74214" x="6858000" y="3652838"/>
          <p14:tracePt t="74224" x="7239000" y="4102100"/>
          <p14:tracePt t="74233" x="7754938" y="4773613"/>
          <p14:tracePt t="74243" x="8135938" y="5176838"/>
          <p14:tracePt t="74252" x="8583613" y="5557838"/>
          <p14:tracePt t="74263" x="9009063" y="5849938"/>
          <p14:tracePt t="74271" x="9367838" y="6096000"/>
          <p14:tracePt t="74281" x="9771063" y="6297613"/>
          <p14:tracePt t="74291" x="10040938" y="6388100"/>
          <p14:tracePt t="74300" x="10264775" y="6454775"/>
          <p14:tracePt t="74310" x="10421938" y="6499225"/>
          <p14:tracePt t="74319" x="10510838" y="6521450"/>
          <p14:tracePt t="74329" x="10555288" y="6521450"/>
          <p14:tracePt t="74338" x="10579100" y="6521450"/>
          <p14:tracePt t="74348" x="10601325" y="6521450"/>
          <p14:tracePt t="74358" x="10623550" y="6521450"/>
          <p14:tracePt t="74396" x="10623550" y="6499225"/>
          <p14:tracePt t="74405" x="10623550" y="6432550"/>
          <p14:tracePt t="74415" x="10601325" y="6364288"/>
          <p14:tracePt t="74425" x="10510838" y="6319838"/>
          <p14:tracePt t="74434" x="10375900" y="6230938"/>
          <p14:tracePt t="74444" x="10152063" y="6096000"/>
          <p14:tracePt t="74453" x="9883775" y="5983288"/>
          <p14:tracePt t="74463" x="9569450" y="5849938"/>
          <p14:tracePt t="74472" x="9301163" y="5715000"/>
          <p14:tracePt t="74482" x="9031288" y="5602288"/>
          <p14:tracePt t="74492" x="8785225" y="5491163"/>
          <p14:tracePt t="74501" x="8516938" y="5400675"/>
          <p14:tracePt t="74510" x="8269288" y="5289550"/>
          <p14:tracePt t="74520" x="8089900" y="5221288"/>
          <p14:tracePt t="74530" x="7866063" y="5132388"/>
          <p14:tracePt t="74539" x="7686675" y="5087938"/>
          <p14:tracePt t="74549" x="7531100" y="5041900"/>
          <p14:tracePt t="74559" x="7373938" y="4997450"/>
          <p14:tracePt t="74568" x="7261225" y="4975225"/>
          <p14:tracePt t="74577" x="7172325" y="4930775"/>
          <p14:tracePt t="74587" x="7104063" y="4908550"/>
          <p14:tracePt t="74597" x="7037388" y="4908550"/>
          <p14:tracePt t="74606" x="6992938" y="4886325"/>
          <p14:tracePt t="74616" x="6970713" y="4864100"/>
          <p14:tracePt t="74626" x="6946900" y="4864100"/>
          <p14:tracePt t="74635" x="6924675" y="4864100"/>
          <p14:tracePt t="74644" x="6902450" y="4864100"/>
          <p14:tracePt t="74673" x="6880225" y="4864100"/>
          <p14:tracePt t="74903" x="6880225" y="4840288"/>
          <p14:tracePt t="74922" x="6880225" y="4818063"/>
          <p14:tracePt t="74931" x="6902450" y="4818063"/>
          <p14:tracePt t="74941" x="6992938" y="4751388"/>
          <p14:tracePt t="74950" x="7015163" y="4751388"/>
          <p14:tracePt t="75325" x="7015163" y="4729163"/>
          <p14:tracePt t="75335" x="7037388" y="4706938"/>
          <p14:tracePt t="75345" x="7104063" y="4660900"/>
          <p14:tracePt t="75354" x="7172325" y="4616450"/>
          <p14:tracePt t="75362" x="7216775" y="4527550"/>
          <p14:tracePt t="75373" x="7327900" y="4437063"/>
          <p14:tracePt t="75382" x="7418388" y="4392613"/>
          <p14:tracePt t="75393" x="7531100" y="4303713"/>
          <p14:tracePt t="75401" x="7597775" y="4257675"/>
          <p14:tracePt t="75412" x="7664450" y="4235450"/>
          <p14:tracePt t="75421" x="7732713" y="4191000"/>
          <p14:tracePt t="75430" x="7843838" y="4168775"/>
          <p14:tracePt t="75440" x="7912100" y="4146550"/>
          <p14:tracePt t="75451" x="7956550" y="4146550"/>
          <p14:tracePt t="75458" x="8001000" y="4146550"/>
          <p14:tracePt t="75468" x="8023225" y="4146550"/>
          <p14:tracePt t="75478" x="8067675" y="4146550"/>
          <p14:tracePt t="75487" x="8089900" y="4146550"/>
          <p14:tracePt t="75496" x="8113713" y="4146550"/>
          <p14:tracePt t="75534" x="8135938" y="4146550"/>
          <p14:tracePt t="75573" x="8158163" y="4146550"/>
          <p14:tracePt t="75592" x="8158163" y="4168775"/>
          <p14:tracePt t="75612" x="8180388" y="4168775"/>
          <p14:tracePt t="75622" x="8180388" y="4191000"/>
          <p14:tracePt t="75631" x="8202613" y="4191000"/>
          <p14:tracePt t="75641" x="8202613" y="4213225"/>
          <p14:tracePt t="75679" x="8202613" y="4235450"/>
          <p14:tracePt t="75689" x="8202613" y="4257675"/>
          <p14:tracePt t="75871" x="8202613" y="4279900"/>
          <p14:tracePt t="75890" x="8202613" y="4303713"/>
          <p14:tracePt t="75899" x="8202613" y="4348163"/>
          <p14:tracePt t="75918" x="8180388" y="4392613"/>
          <p14:tracePt t="75929" x="8158163" y="4437063"/>
          <p14:tracePt t="75937" x="8158163" y="4459288"/>
          <p14:tracePt t="75946" x="8135938" y="4505325"/>
          <p14:tracePt t="75956" x="8113713" y="4572000"/>
          <p14:tracePt t="75966" x="8067675" y="4638675"/>
          <p14:tracePt t="75976" x="8045450" y="4729163"/>
          <p14:tracePt t="75985" x="8001000" y="4840288"/>
          <p14:tracePt t="75996" x="7934325" y="4975225"/>
          <p14:tracePt t="76004" x="7912100" y="5065713"/>
          <p14:tracePt t="76013" x="7888288" y="5154613"/>
          <p14:tracePt t="76024" x="7843838" y="5221288"/>
          <p14:tracePt t="76031" x="7821613" y="5267325"/>
          <p14:tracePt t="76044" x="7821613" y="5311775"/>
          <p14:tracePt t="76051" x="7799388" y="5334000"/>
          <p14:tracePt t="76060" x="7777163" y="5356225"/>
          <p14:tracePt t="76070" x="7777163" y="5378450"/>
          <p14:tracePt t="76089" x="7777163" y="5400675"/>
          <p14:tracePt t="76175" x="7754938" y="5356225"/>
          <p14:tracePt t="76186" x="7732713" y="5199063"/>
          <p14:tracePt t="76195" x="7642225" y="4729163"/>
          <p14:tracePt t="76205" x="7575550" y="3967163"/>
          <p14:tracePt t="76214" x="7507288" y="3160713"/>
          <p14:tracePt t="76224" x="7440613" y="2578100"/>
          <p14:tracePt t="76234" x="7440613" y="2151063"/>
          <p14:tracePt t="76242" x="7396163" y="1524000"/>
          <p14:tracePt t="76252" x="7373938" y="1030288"/>
          <p14:tracePt t="76261" x="7327900" y="582613"/>
          <p14:tracePt t="76271" x="7327900" y="88900"/>
        </p14:tracePtLst>
      </p14:laserTraceLst>
    </p:ext>
  </p:extLs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490</Words>
  <Application>Microsoft Office PowerPoint</Application>
  <PresentationFormat>Panorámica</PresentationFormat>
  <Paragraphs>69</Paragraphs>
  <Slides>12</Slides>
  <Notes>0</Notes>
  <HiddenSlides>0</HiddenSlides>
  <MMClips>6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Arial</vt:lpstr>
      <vt:lpstr>Arial Narrow</vt:lpstr>
      <vt:lpstr>Calibri</vt:lpstr>
      <vt:lpstr>Calibri Light</vt:lpstr>
      <vt:lpstr>Cambria Math</vt:lpstr>
      <vt:lpstr>Roboto Slab</vt:lpstr>
      <vt:lpstr>The Hand Black</vt:lpstr>
      <vt:lpstr>Tema de Office</vt:lpstr>
      <vt:lpstr>Presentación de PowerPoint</vt:lpstr>
      <vt:lpstr>Circuito de almacenamiento capacitivo con diodo LED</vt:lpstr>
      <vt:lpstr>Presentación de PowerPoint</vt:lpstr>
      <vt:lpstr>Montaje </vt:lpstr>
      <vt:lpstr>Pspice Vs Montaje </vt:lpstr>
      <vt:lpstr>Circuito de sensado y alarma visual de temperatura</vt:lpstr>
      <vt:lpstr>Presentación de PowerPoint</vt:lpstr>
      <vt:lpstr>Circuito de comparación </vt:lpstr>
      <vt:lpstr>Datos obtenidos de simulación del circuito</vt:lpstr>
      <vt:lpstr>Comparación de datos</vt:lpstr>
      <vt:lpstr>Conclusiones </vt:lpstr>
      <vt:lpstr>Presentación de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Parque</dc:creator>
  <cp:lastModifiedBy>LUIS FERNANDO TORRES TORRES</cp:lastModifiedBy>
  <cp:revision>89</cp:revision>
  <dcterms:created xsi:type="dcterms:W3CDTF">2020-05-06T19:09:23Z</dcterms:created>
  <dcterms:modified xsi:type="dcterms:W3CDTF">2022-08-13T23:44:46Z</dcterms:modified>
</cp:coreProperties>
</file>